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Lst>
  <p:sldSz cx="18288000" cy="10287000"/>
  <p:notesSz cx="6858000" cy="9144000"/>
  <p:embeddedFontLst>
    <p:embeddedFont>
      <p:font typeface="Source Sans Pro" charset="1" panose="020B0503030403020204"/>
      <p:regular r:id="rId6"/>
    </p:embeddedFont>
    <p:embeddedFont>
      <p:font typeface="Source Sans Pro Bold" charset="1" panose="020B0703030403020204"/>
      <p:regular r:id="rId7"/>
    </p:embeddedFont>
    <p:embeddedFont>
      <p:font typeface="Source Sans Pro Italics" charset="1" panose="020B0503030403090204"/>
      <p:regular r:id="rId8"/>
    </p:embeddedFont>
    <p:embeddedFont>
      <p:font typeface="Source Sans Pro Bold Italics" charset="1" panose="020B0703030403090204"/>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Nunito Sans" charset="1" panose="00000500000000000000"/>
      <p:regular r:id="rId14"/>
    </p:embeddedFont>
    <p:embeddedFont>
      <p:font typeface="Nunito Sans Bold" charset="1" panose="00000800000000000000"/>
      <p:regular r:id="rId15"/>
    </p:embeddedFont>
    <p:embeddedFont>
      <p:font typeface="Nunito Sans Italics" charset="1" panose="00000500000000000000"/>
      <p:regular r:id="rId16"/>
    </p:embeddedFont>
    <p:embeddedFont>
      <p:font typeface="Nunito Sans Bold Italics" charset="1" panose="00000800000000000000"/>
      <p:regular r:id="rId17"/>
    </p:embeddedFont>
    <p:embeddedFont>
      <p:font typeface="Nunito Sans Extra-Light" charset="1" panose="00000300000000000000"/>
      <p:regular r:id="rId18"/>
    </p:embeddedFont>
    <p:embeddedFont>
      <p:font typeface="Nunito Sans Extra-Light Italics" charset="1" panose="00000300000000000000"/>
      <p:regular r:id="rId19"/>
    </p:embeddedFont>
    <p:embeddedFont>
      <p:font typeface="Nunito Sans Light" charset="1" panose="00000400000000000000"/>
      <p:regular r:id="rId20"/>
    </p:embeddedFont>
    <p:embeddedFont>
      <p:font typeface="Nunito Sans Light Italics" charset="1" panose="00000400000000000000"/>
      <p:regular r:id="rId21"/>
    </p:embeddedFont>
    <p:embeddedFont>
      <p:font typeface="Nunito Sans Semi-Bold" charset="1" panose="00000700000000000000"/>
      <p:regular r:id="rId22"/>
    </p:embeddedFont>
    <p:embeddedFont>
      <p:font typeface="Nunito Sans Semi-Bold Italics" charset="1" panose="00000700000000000000"/>
      <p:regular r:id="rId23"/>
    </p:embeddedFont>
    <p:embeddedFont>
      <p:font typeface="Nunito Sans Ultra-Bold" charset="1" panose="00000900000000000000"/>
      <p:regular r:id="rId24"/>
    </p:embeddedFont>
    <p:embeddedFont>
      <p:font typeface="Nunito Sans Ultra-Bold Italics" charset="1" panose="00000900000000000000"/>
      <p:regular r:id="rId25"/>
    </p:embeddedFont>
    <p:embeddedFont>
      <p:font typeface="Nunito Sans Heavy" charset="1" panose="00000A00000000000000"/>
      <p:regular r:id="rId26"/>
    </p:embeddedFont>
    <p:embeddedFont>
      <p:font typeface="Nunito Sans Heavy Italics" charset="1" panose="00000A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41" Target="slides/slide14.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image3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444" r="0" b="0"/>
            </a:stretch>
          </a:blipFill>
        </p:spPr>
      </p:sp>
      <p:sp>
        <p:nvSpPr>
          <p:cNvPr name="Freeform 3" id="3"/>
          <p:cNvSpPr/>
          <p:nvPr/>
        </p:nvSpPr>
        <p:spPr>
          <a:xfrm flipH="false" flipV="false" rot="0">
            <a:off x="1028700" y="1028700"/>
            <a:ext cx="16230600" cy="8229600"/>
          </a:xfrm>
          <a:custGeom>
            <a:avLst/>
            <a:gdLst/>
            <a:ahLst/>
            <a:cxnLst/>
            <a:rect r="r" b="b" t="t" l="l"/>
            <a:pathLst>
              <a:path h="8229600" w="16230600">
                <a:moveTo>
                  <a:pt x="0" y="0"/>
                </a:moveTo>
                <a:lnTo>
                  <a:pt x="16230600" y="0"/>
                </a:lnTo>
                <a:lnTo>
                  <a:pt x="16230600" y="8229600"/>
                </a:lnTo>
                <a:lnTo>
                  <a:pt x="0" y="8229600"/>
                </a:lnTo>
                <a:lnTo>
                  <a:pt x="0" y="0"/>
                </a:lnTo>
                <a:close/>
              </a:path>
            </a:pathLst>
          </a:custGeom>
          <a:blipFill>
            <a:blip r:embed="rId3">
              <a:alphaModFix amt="90000"/>
            </a:blip>
            <a:stretch>
              <a:fillRect l="-6338" t="-16527" r="-6338" b="-16527"/>
            </a:stretch>
          </a:blipFill>
        </p:spPr>
      </p:sp>
      <p:sp>
        <p:nvSpPr>
          <p:cNvPr name="Freeform 4" id="4"/>
          <p:cNvSpPr/>
          <p:nvPr/>
        </p:nvSpPr>
        <p:spPr>
          <a:xfrm flipH="false" flipV="false" rot="0">
            <a:off x="8306533" y="2939996"/>
            <a:ext cx="1674935" cy="1674935"/>
          </a:xfrm>
          <a:custGeom>
            <a:avLst/>
            <a:gdLst/>
            <a:ahLst/>
            <a:cxnLst/>
            <a:rect r="r" b="b" t="t" l="l"/>
            <a:pathLst>
              <a:path h="1674935" w="1674935">
                <a:moveTo>
                  <a:pt x="0" y="0"/>
                </a:moveTo>
                <a:lnTo>
                  <a:pt x="1674934" y="0"/>
                </a:lnTo>
                <a:lnTo>
                  <a:pt x="1674934" y="1674934"/>
                </a:lnTo>
                <a:lnTo>
                  <a:pt x="0" y="16749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4819757" y="7587034"/>
            <a:ext cx="8648487" cy="712470"/>
          </a:xfrm>
          <a:prstGeom prst="rect">
            <a:avLst/>
          </a:prstGeom>
        </p:spPr>
        <p:txBody>
          <a:bodyPr anchor="t" rtlCol="false" tIns="0" lIns="0" bIns="0" rIns="0">
            <a:spAutoFit/>
          </a:bodyPr>
          <a:lstStyle/>
          <a:p>
            <a:pPr algn="ctr">
              <a:lnSpc>
                <a:spcPts val="5880"/>
              </a:lnSpc>
            </a:pPr>
            <a:r>
              <a:rPr lang="en-US" sz="4200">
                <a:solidFill>
                  <a:srgbClr val="FFFFFF"/>
                </a:solidFill>
                <a:latin typeface="Nunito Sans Bold"/>
              </a:rPr>
              <a:t>Analysis</a:t>
            </a:r>
          </a:p>
        </p:txBody>
      </p:sp>
      <p:sp>
        <p:nvSpPr>
          <p:cNvPr name="TextBox 6" id="6"/>
          <p:cNvSpPr txBox="true"/>
          <p:nvPr/>
        </p:nvSpPr>
        <p:spPr>
          <a:xfrm rot="0">
            <a:off x="12348407" y="1904294"/>
            <a:ext cx="3958393" cy="481330"/>
          </a:xfrm>
          <a:prstGeom prst="rect">
            <a:avLst/>
          </a:prstGeom>
        </p:spPr>
        <p:txBody>
          <a:bodyPr anchor="t" rtlCol="false" tIns="0" lIns="0" bIns="0" rIns="0">
            <a:spAutoFit/>
          </a:bodyPr>
          <a:lstStyle/>
          <a:p>
            <a:pPr algn="r">
              <a:lnSpc>
                <a:spcPts val="3919"/>
              </a:lnSpc>
            </a:pPr>
            <a:r>
              <a:rPr lang="en-US" sz="2799">
                <a:solidFill>
                  <a:srgbClr val="FFFFFF"/>
                </a:solidFill>
                <a:latin typeface="Source Sans Pro"/>
              </a:rPr>
              <a:t>Mentorness</a:t>
            </a:r>
          </a:p>
        </p:txBody>
      </p:sp>
      <p:sp>
        <p:nvSpPr>
          <p:cNvPr name="TextBox 7" id="7"/>
          <p:cNvSpPr txBox="true"/>
          <p:nvPr/>
        </p:nvSpPr>
        <p:spPr>
          <a:xfrm rot="0">
            <a:off x="1981200" y="1990019"/>
            <a:ext cx="3958393" cy="395097"/>
          </a:xfrm>
          <a:prstGeom prst="rect">
            <a:avLst/>
          </a:prstGeom>
        </p:spPr>
        <p:txBody>
          <a:bodyPr anchor="t" rtlCol="false" tIns="0" lIns="0" bIns="0" rIns="0">
            <a:spAutoFit/>
          </a:bodyPr>
          <a:lstStyle/>
          <a:p>
            <a:pPr>
              <a:lnSpc>
                <a:spcPts val="3023"/>
              </a:lnSpc>
            </a:pPr>
            <a:r>
              <a:rPr lang="en-US" sz="2799">
                <a:solidFill>
                  <a:srgbClr val="FFFFFF"/>
                </a:solidFill>
                <a:latin typeface="Source Sans Pro"/>
              </a:rPr>
              <a:t>TAZI Mohannad</a:t>
            </a:r>
          </a:p>
        </p:txBody>
      </p:sp>
      <p:sp>
        <p:nvSpPr>
          <p:cNvPr name="TextBox 8" id="8"/>
          <p:cNvSpPr txBox="true"/>
          <p:nvPr/>
        </p:nvSpPr>
        <p:spPr>
          <a:xfrm rot="0">
            <a:off x="1981200" y="4721585"/>
            <a:ext cx="14325600" cy="3036900"/>
          </a:xfrm>
          <a:prstGeom prst="rect">
            <a:avLst/>
          </a:prstGeom>
        </p:spPr>
        <p:txBody>
          <a:bodyPr anchor="t" rtlCol="false" tIns="0" lIns="0" bIns="0" rIns="0">
            <a:spAutoFit/>
          </a:bodyPr>
          <a:lstStyle/>
          <a:p>
            <a:pPr algn="ctr">
              <a:lnSpc>
                <a:spcPts val="12161"/>
              </a:lnSpc>
            </a:pPr>
            <a:r>
              <a:rPr lang="en-US" sz="8687" spc="1442">
                <a:solidFill>
                  <a:srgbClr val="FFFFFF"/>
                </a:solidFill>
                <a:latin typeface="Nunito Sans Heavy"/>
              </a:rPr>
              <a:t>INDIAN AGRICULTURE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97827"/>
            <a:ext cx="2638732" cy="10682654"/>
            <a:chOff x="0" y="0"/>
            <a:chExt cx="1115760" cy="4517048"/>
          </a:xfrm>
        </p:grpSpPr>
        <p:sp>
          <p:nvSpPr>
            <p:cNvPr name="Freeform 3" id="3"/>
            <p:cNvSpPr/>
            <p:nvPr/>
          </p:nvSpPr>
          <p:spPr>
            <a:xfrm flipH="false" flipV="false" rot="0">
              <a:off x="0" y="0"/>
              <a:ext cx="1115760" cy="4517048"/>
            </a:xfrm>
            <a:custGeom>
              <a:avLst/>
              <a:gdLst/>
              <a:ahLst/>
              <a:cxnLst/>
              <a:rect r="r" b="b" t="t" l="l"/>
              <a:pathLst>
                <a:path h="4517048" w="1115760">
                  <a:moveTo>
                    <a:pt x="991300" y="4517048"/>
                  </a:moveTo>
                  <a:lnTo>
                    <a:pt x="124460" y="4517048"/>
                  </a:lnTo>
                  <a:cubicBezTo>
                    <a:pt x="55880" y="4517048"/>
                    <a:pt x="0" y="4461168"/>
                    <a:pt x="0" y="4392588"/>
                  </a:cubicBezTo>
                  <a:lnTo>
                    <a:pt x="0" y="124460"/>
                  </a:lnTo>
                  <a:cubicBezTo>
                    <a:pt x="0" y="55880"/>
                    <a:pt x="55880" y="0"/>
                    <a:pt x="124460" y="0"/>
                  </a:cubicBezTo>
                  <a:lnTo>
                    <a:pt x="991300" y="0"/>
                  </a:lnTo>
                  <a:cubicBezTo>
                    <a:pt x="1059880" y="0"/>
                    <a:pt x="1115760" y="55880"/>
                    <a:pt x="1115760" y="124460"/>
                  </a:cubicBezTo>
                  <a:lnTo>
                    <a:pt x="1115760" y="4392588"/>
                  </a:lnTo>
                  <a:cubicBezTo>
                    <a:pt x="1115760" y="4461168"/>
                    <a:pt x="1059880" y="4517048"/>
                    <a:pt x="991300" y="4517048"/>
                  </a:cubicBezTo>
                  <a:close/>
                </a:path>
              </a:pathLst>
            </a:custGeom>
            <a:solidFill>
              <a:srgbClr val="487307"/>
            </a:solidFill>
          </p:spPr>
        </p:sp>
      </p:grpSp>
      <p:grpSp>
        <p:nvGrpSpPr>
          <p:cNvPr name="Group 4" id="4"/>
          <p:cNvGrpSpPr/>
          <p:nvPr/>
        </p:nvGrpSpPr>
        <p:grpSpPr>
          <a:xfrm rot="0">
            <a:off x="5375732" y="1596127"/>
            <a:ext cx="12463134" cy="2178855"/>
            <a:chOff x="0" y="0"/>
            <a:chExt cx="24046036" cy="4203824"/>
          </a:xfrm>
        </p:grpSpPr>
        <p:sp>
          <p:nvSpPr>
            <p:cNvPr name="Freeform 5" id="5"/>
            <p:cNvSpPr/>
            <p:nvPr/>
          </p:nvSpPr>
          <p:spPr>
            <a:xfrm flipH="false" flipV="false" rot="0">
              <a:off x="0" y="0"/>
              <a:ext cx="24046036" cy="4203824"/>
            </a:xfrm>
            <a:custGeom>
              <a:avLst/>
              <a:gdLst/>
              <a:ahLst/>
              <a:cxnLst/>
              <a:rect r="r" b="b" t="t" l="l"/>
              <a:pathLst>
                <a:path h="4203824" w="24046036">
                  <a:moveTo>
                    <a:pt x="0" y="3990830"/>
                  </a:moveTo>
                  <a:lnTo>
                    <a:pt x="0" y="212994"/>
                  </a:lnTo>
                  <a:cubicBezTo>
                    <a:pt x="0" y="95287"/>
                    <a:pt x="817565" y="0"/>
                    <a:pt x="1827499" y="0"/>
                  </a:cubicBezTo>
                  <a:lnTo>
                    <a:pt x="22218538" y="0"/>
                  </a:lnTo>
                  <a:cubicBezTo>
                    <a:pt x="23228471" y="0"/>
                    <a:pt x="24046036" y="95847"/>
                    <a:pt x="24046036" y="212994"/>
                  </a:cubicBezTo>
                  <a:lnTo>
                    <a:pt x="24046036" y="3990830"/>
                  </a:lnTo>
                  <a:cubicBezTo>
                    <a:pt x="24046036" y="4108537"/>
                    <a:pt x="23228471" y="4203824"/>
                    <a:pt x="22218538" y="4203824"/>
                  </a:cubicBezTo>
                  <a:lnTo>
                    <a:pt x="1827499" y="4203824"/>
                  </a:lnTo>
                  <a:cubicBezTo>
                    <a:pt x="822374" y="4203824"/>
                    <a:pt x="0" y="4108537"/>
                    <a:pt x="0" y="3990830"/>
                  </a:cubicBezTo>
                  <a:close/>
                </a:path>
              </a:pathLst>
            </a:custGeom>
            <a:blipFill>
              <a:blip r:embed="rId2"/>
              <a:stretch>
                <a:fillRect l="-103" t="0" r="-103" b="0"/>
              </a:stretch>
            </a:blipFill>
          </p:spPr>
        </p:sp>
      </p:grpSp>
      <p:grpSp>
        <p:nvGrpSpPr>
          <p:cNvPr name="Group 6" id="6"/>
          <p:cNvGrpSpPr/>
          <p:nvPr/>
        </p:nvGrpSpPr>
        <p:grpSpPr>
          <a:xfrm rot="0">
            <a:off x="-420256" y="1903656"/>
            <a:ext cx="4903096" cy="7354644"/>
            <a:chOff x="0" y="0"/>
            <a:chExt cx="6350000" cy="9525000"/>
          </a:xfrm>
        </p:grpSpPr>
        <p:sp>
          <p:nvSpPr>
            <p:cNvPr name="Freeform 7" id="7"/>
            <p:cNvSpPr/>
            <p:nvPr/>
          </p:nvSpPr>
          <p:spPr>
            <a:xfrm flipH="false" flipV="false" rot="0">
              <a:off x="0" y="0"/>
              <a:ext cx="6350000" cy="9525000"/>
            </a:xfrm>
            <a:custGeom>
              <a:avLst/>
              <a:gdLst/>
              <a:ahLst/>
              <a:cxnLst/>
              <a:rect r="r" b="b" t="t" l="l"/>
              <a:pathLst>
                <a:path h="9525000" w="6350000">
                  <a:moveTo>
                    <a:pt x="0" y="9042400"/>
                  </a:moveTo>
                  <a:lnTo>
                    <a:pt x="0" y="482600"/>
                  </a:lnTo>
                  <a:cubicBezTo>
                    <a:pt x="0" y="215900"/>
                    <a:pt x="215900" y="0"/>
                    <a:pt x="482600" y="0"/>
                  </a:cubicBezTo>
                  <a:lnTo>
                    <a:pt x="5867400" y="0"/>
                  </a:lnTo>
                  <a:cubicBezTo>
                    <a:pt x="6134100" y="0"/>
                    <a:pt x="6350000" y="217170"/>
                    <a:pt x="6350000" y="482600"/>
                  </a:cubicBezTo>
                  <a:lnTo>
                    <a:pt x="6350000" y="9042400"/>
                  </a:lnTo>
                  <a:cubicBezTo>
                    <a:pt x="6350000" y="9309100"/>
                    <a:pt x="6134100" y="9525000"/>
                    <a:pt x="5867400" y="9525000"/>
                  </a:cubicBezTo>
                  <a:lnTo>
                    <a:pt x="482600" y="9525000"/>
                  </a:lnTo>
                  <a:cubicBezTo>
                    <a:pt x="217170" y="9525000"/>
                    <a:pt x="0" y="9309100"/>
                    <a:pt x="0" y="9042400"/>
                  </a:cubicBezTo>
                  <a:close/>
                </a:path>
              </a:pathLst>
            </a:custGeom>
            <a:blipFill>
              <a:blip r:embed="rId3"/>
              <a:stretch>
                <a:fillRect l="-644" t="0" r="-644" b="0"/>
              </a:stretch>
            </a:blipFill>
          </p:spPr>
        </p:sp>
      </p:grpSp>
      <p:grpSp>
        <p:nvGrpSpPr>
          <p:cNvPr name="Group 8" id="8"/>
          <p:cNvGrpSpPr/>
          <p:nvPr/>
        </p:nvGrpSpPr>
        <p:grpSpPr>
          <a:xfrm rot="0">
            <a:off x="5375732" y="4117881"/>
            <a:ext cx="12463134" cy="1847655"/>
            <a:chOff x="0" y="0"/>
            <a:chExt cx="16030691" cy="2376544"/>
          </a:xfrm>
        </p:grpSpPr>
        <p:sp>
          <p:nvSpPr>
            <p:cNvPr name="Freeform 9" id="9"/>
            <p:cNvSpPr/>
            <p:nvPr/>
          </p:nvSpPr>
          <p:spPr>
            <a:xfrm flipH="false" flipV="false" rot="0">
              <a:off x="0" y="0"/>
              <a:ext cx="16030691" cy="2377815"/>
            </a:xfrm>
            <a:custGeom>
              <a:avLst/>
              <a:gdLst/>
              <a:ahLst/>
              <a:cxnLst/>
              <a:rect r="r" b="b" t="t" l="l"/>
              <a:pathLst>
                <a:path h="2377815" w="16030691">
                  <a:moveTo>
                    <a:pt x="0" y="2228723"/>
                  </a:moveTo>
                  <a:lnTo>
                    <a:pt x="0" y="147821"/>
                  </a:lnTo>
                  <a:cubicBezTo>
                    <a:pt x="0" y="66068"/>
                    <a:pt x="445653" y="0"/>
                    <a:pt x="997109" y="0"/>
                  </a:cubicBezTo>
                  <a:lnTo>
                    <a:pt x="15036788" y="0"/>
                  </a:lnTo>
                  <a:cubicBezTo>
                    <a:pt x="15585038" y="0"/>
                    <a:pt x="16030691" y="66068"/>
                    <a:pt x="16030691" y="147821"/>
                  </a:cubicBezTo>
                  <a:lnTo>
                    <a:pt x="16030691" y="2229199"/>
                  </a:lnTo>
                  <a:cubicBezTo>
                    <a:pt x="16030691" y="2310952"/>
                    <a:pt x="15585038" y="2377815"/>
                    <a:pt x="15033582" y="2377815"/>
                  </a:cubicBezTo>
                  <a:lnTo>
                    <a:pt x="997109" y="2377815"/>
                  </a:lnTo>
                  <a:cubicBezTo>
                    <a:pt x="445653" y="2376544"/>
                    <a:pt x="0" y="2310476"/>
                    <a:pt x="0" y="2228723"/>
                  </a:cubicBezTo>
                  <a:close/>
                </a:path>
              </a:pathLst>
            </a:custGeom>
            <a:blipFill>
              <a:blip r:embed="rId4"/>
              <a:stretch>
                <a:fillRect l="0" t="-2750" r="0" b="-2750"/>
              </a:stretch>
            </a:blipFill>
          </p:spPr>
        </p:sp>
      </p:grpSp>
      <p:grpSp>
        <p:nvGrpSpPr>
          <p:cNvPr name="Group 10" id="10"/>
          <p:cNvGrpSpPr/>
          <p:nvPr/>
        </p:nvGrpSpPr>
        <p:grpSpPr>
          <a:xfrm rot="0">
            <a:off x="10675588" y="6403294"/>
            <a:ext cx="4402017" cy="3240269"/>
            <a:chOff x="0" y="0"/>
            <a:chExt cx="8626694" cy="6350000"/>
          </a:xfrm>
        </p:grpSpPr>
        <p:sp>
          <p:nvSpPr>
            <p:cNvPr name="Freeform 11" id="11"/>
            <p:cNvSpPr/>
            <p:nvPr/>
          </p:nvSpPr>
          <p:spPr>
            <a:xfrm flipH="false" flipV="false" rot="0">
              <a:off x="0" y="0"/>
              <a:ext cx="8626694" cy="6351270"/>
            </a:xfrm>
            <a:custGeom>
              <a:avLst/>
              <a:gdLst/>
              <a:ahLst/>
              <a:cxnLst/>
              <a:rect r="r" b="b" t="t" l="l"/>
              <a:pathLst>
                <a:path h="6351270" w="8626694">
                  <a:moveTo>
                    <a:pt x="0" y="5955030"/>
                  </a:moveTo>
                  <a:lnTo>
                    <a:pt x="0" y="394970"/>
                  </a:lnTo>
                  <a:cubicBezTo>
                    <a:pt x="0" y="176530"/>
                    <a:pt x="239822" y="0"/>
                    <a:pt x="536580" y="0"/>
                  </a:cubicBezTo>
                  <a:lnTo>
                    <a:pt x="8091839" y="0"/>
                  </a:lnTo>
                  <a:cubicBezTo>
                    <a:pt x="8386873" y="0"/>
                    <a:pt x="8626694" y="176530"/>
                    <a:pt x="8626694" y="394970"/>
                  </a:cubicBezTo>
                  <a:lnTo>
                    <a:pt x="8626694" y="5956300"/>
                  </a:lnTo>
                  <a:cubicBezTo>
                    <a:pt x="8626694" y="6174740"/>
                    <a:pt x="8386873" y="6351270"/>
                    <a:pt x="8090114" y="6351270"/>
                  </a:cubicBezTo>
                  <a:lnTo>
                    <a:pt x="536580" y="6351270"/>
                  </a:lnTo>
                  <a:cubicBezTo>
                    <a:pt x="239822" y="6350000"/>
                    <a:pt x="0" y="6173470"/>
                    <a:pt x="0" y="5955030"/>
                  </a:cubicBezTo>
                  <a:close/>
                </a:path>
              </a:pathLst>
            </a:custGeom>
            <a:blipFill>
              <a:blip r:embed="rId5"/>
              <a:stretch>
                <a:fillRect l="-100257" t="0" r="-6875" b="0"/>
              </a:stretch>
            </a:blipFill>
          </p:spPr>
        </p:sp>
      </p:grpSp>
      <p:grpSp>
        <p:nvGrpSpPr>
          <p:cNvPr name="Group 12" id="12"/>
          <p:cNvGrpSpPr/>
          <p:nvPr/>
        </p:nvGrpSpPr>
        <p:grpSpPr>
          <a:xfrm rot="0">
            <a:off x="5375732" y="6296355"/>
            <a:ext cx="5318937" cy="3827944"/>
            <a:chOff x="0" y="0"/>
            <a:chExt cx="11403065" cy="8206582"/>
          </a:xfrm>
        </p:grpSpPr>
        <p:sp>
          <p:nvSpPr>
            <p:cNvPr name="Freeform 13" id="13"/>
            <p:cNvSpPr/>
            <p:nvPr/>
          </p:nvSpPr>
          <p:spPr>
            <a:xfrm flipH="false" flipV="false" rot="0">
              <a:off x="0" y="0"/>
              <a:ext cx="11401782" cy="8206582"/>
            </a:xfrm>
            <a:custGeom>
              <a:avLst/>
              <a:gdLst/>
              <a:ahLst/>
              <a:cxnLst/>
              <a:rect r="r" b="b" t="t" l="l"/>
              <a:pathLst>
                <a:path h="8206582" w="11401782">
                  <a:moveTo>
                    <a:pt x="0" y="7527077"/>
                  </a:moveTo>
                  <a:lnTo>
                    <a:pt x="0" y="679505"/>
                  </a:lnTo>
                  <a:cubicBezTo>
                    <a:pt x="0" y="303644"/>
                    <a:pt x="237323" y="0"/>
                    <a:pt x="531091" y="0"/>
                  </a:cubicBezTo>
                  <a:lnTo>
                    <a:pt x="10870691" y="0"/>
                  </a:lnTo>
                  <a:cubicBezTo>
                    <a:pt x="11164458" y="0"/>
                    <a:pt x="11401782" y="303644"/>
                    <a:pt x="11401782" y="679505"/>
                  </a:cubicBezTo>
                  <a:lnTo>
                    <a:pt x="11401782" y="7525436"/>
                  </a:lnTo>
                  <a:cubicBezTo>
                    <a:pt x="11401782" y="7901298"/>
                    <a:pt x="11164458" y="8204941"/>
                    <a:pt x="10870691" y="8204941"/>
                  </a:cubicBezTo>
                  <a:lnTo>
                    <a:pt x="531091" y="8204941"/>
                  </a:lnTo>
                  <a:cubicBezTo>
                    <a:pt x="238606" y="8206582"/>
                    <a:pt x="0" y="7902939"/>
                    <a:pt x="0" y="7527077"/>
                  </a:cubicBezTo>
                  <a:close/>
                </a:path>
              </a:pathLst>
            </a:custGeom>
            <a:blipFill>
              <a:blip r:embed="rId5"/>
              <a:stretch>
                <a:fillRect l="0" t="-1521" r="-105539" b="0"/>
              </a:stretch>
            </a:blipFill>
          </p:spPr>
        </p:sp>
      </p:grpSp>
      <p:sp>
        <p:nvSpPr>
          <p:cNvPr name="Freeform 14" id="14"/>
          <p:cNvSpPr/>
          <p:nvPr/>
        </p:nvSpPr>
        <p:spPr>
          <a:xfrm flipH="false" flipV="false" rot="0">
            <a:off x="14585144" y="4117881"/>
            <a:ext cx="6507444" cy="7701117"/>
          </a:xfrm>
          <a:custGeom>
            <a:avLst/>
            <a:gdLst/>
            <a:ahLst/>
            <a:cxnLst/>
            <a:rect r="r" b="b" t="t" l="l"/>
            <a:pathLst>
              <a:path h="7701117" w="6507444">
                <a:moveTo>
                  <a:pt x="0" y="0"/>
                </a:moveTo>
                <a:lnTo>
                  <a:pt x="6507444" y="0"/>
                </a:lnTo>
                <a:lnTo>
                  <a:pt x="6507444" y="7701118"/>
                </a:lnTo>
                <a:lnTo>
                  <a:pt x="0" y="7701118"/>
                </a:lnTo>
                <a:lnTo>
                  <a:pt x="0" y="0"/>
                </a:lnTo>
                <a:close/>
              </a:path>
            </a:pathLst>
          </a:custGeom>
          <a:blipFill>
            <a:blip r:embed="rId6">
              <a:alphaModFix amt="5000"/>
              <a:extLst>
                <a:ext uri="{96DAC541-7B7A-43D3-8B79-37D633B846F1}">
                  <asvg:svgBlip xmlns:asvg="http://schemas.microsoft.com/office/drawing/2016/SVG/main" r:embed="rId7"/>
                </a:ext>
              </a:extLst>
            </a:blip>
            <a:stretch>
              <a:fillRect l="0" t="0" r="0" b="0"/>
            </a:stretch>
          </a:blipFill>
        </p:spPr>
      </p:sp>
      <p:grpSp>
        <p:nvGrpSpPr>
          <p:cNvPr name="Group 15" id="15"/>
          <p:cNvGrpSpPr/>
          <p:nvPr/>
        </p:nvGrpSpPr>
        <p:grpSpPr>
          <a:xfrm rot="0">
            <a:off x="288589" y="-607753"/>
            <a:ext cx="5814708" cy="1789256"/>
            <a:chOff x="0" y="0"/>
            <a:chExt cx="2146162" cy="660400"/>
          </a:xfrm>
        </p:grpSpPr>
        <p:sp>
          <p:nvSpPr>
            <p:cNvPr name="Freeform 16" id="16"/>
            <p:cNvSpPr/>
            <p:nvPr/>
          </p:nvSpPr>
          <p:spPr>
            <a:xfrm flipH="false" flipV="false" rot="0">
              <a:off x="0" y="0"/>
              <a:ext cx="2146162" cy="660400"/>
            </a:xfrm>
            <a:custGeom>
              <a:avLst/>
              <a:gdLst/>
              <a:ahLst/>
              <a:cxnLst/>
              <a:rect r="r" b="b" t="t" l="l"/>
              <a:pathLst>
                <a:path h="660400" w="2146162">
                  <a:moveTo>
                    <a:pt x="2021701" y="660400"/>
                  </a:moveTo>
                  <a:lnTo>
                    <a:pt x="124460" y="660400"/>
                  </a:lnTo>
                  <a:cubicBezTo>
                    <a:pt x="55880" y="660400"/>
                    <a:pt x="0" y="604520"/>
                    <a:pt x="0" y="535940"/>
                  </a:cubicBezTo>
                  <a:lnTo>
                    <a:pt x="0" y="124460"/>
                  </a:lnTo>
                  <a:cubicBezTo>
                    <a:pt x="0" y="55880"/>
                    <a:pt x="55880" y="0"/>
                    <a:pt x="124460" y="0"/>
                  </a:cubicBezTo>
                  <a:lnTo>
                    <a:pt x="2021702" y="0"/>
                  </a:lnTo>
                  <a:cubicBezTo>
                    <a:pt x="2090282" y="0"/>
                    <a:pt x="2146162" y="55880"/>
                    <a:pt x="2146162" y="124460"/>
                  </a:cubicBezTo>
                  <a:lnTo>
                    <a:pt x="2146162" y="535940"/>
                  </a:lnTo>
                  <a:cubicBezTo>
                    <a:pt x="2146162" y="604520"/>
                    <a:pt x="2090282" y="660400"/>
                    <a:pt x="2021702" y="660400"/>
                  </a:cubicBezTo>
                  <a:close/>
                </a:path>
              </a:pathLst>
            </a:custGeom>
            <a:solidFill>
              <a:srgbClr val="F29F05"/>
            </a:solidFill>
          </p:spPr>
        </p:sp>
      </p:grpSp>
      <p:grpSp>
        <p:nvGrpSpPr>
          <p:cNvPr name="Group 17" id="17"/>
          <p:cNvGrpSpPr/>
          <p:nvPr/>
        </p:nvGrpSpPr>
        <p:grpSpPr>
          <a:xfrm rot="0">
            <a:off x="4482840" y="5388006"/>
            <a:ext cx="1459066" cy="1459066"/>
            <a:chOff x="0" y="0"/>
            <a:chExt cx="6350000" cy="6350000"/>
          </a:xfrm>
        </p:grpSpPr>
        <p:sp>
          <p:nvSpPr>
            <p:cNvPr name="Freeform 18" id="1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9F05"/>
            </a:solidFill>
          </p:spPr>
        </p:sp>
      </p:grpSp>
      <p:sp>
        <p:nvSpPr>
          <p:cNvPr name="AutoShape 19" id="19"/>
          <p:cNvSpPr/>
          <p:nvPr/>
        </p:nvSpPr>
        <p:spPr>
          <a:xfrm rot="5400000">
            <a:off x="4926619" y="6079440"/>
            <a:ext cx="571508" cy="0"/>
          </a:xfrm>
          <a:prstGeom prst="line">
            <a:avLst/>
          </a:prstGeom>
          <a:ln cap="rnd" w="76200">
            <a:solidFill>
              <a:srgbClr val="FFFFFF"/>
            </a:solidFill>
            <a:prstDash val="solid"/>
            <a:headEnd type="none" len="sm" w="sm"/>
            <a:tailEnd type="arrow" len="sm" w="med"/>
          </a:ln>
        </p:spPr>
      </p:sp>
      <p:sp>
        <p:nvSpPr>
          <p:cNvPr name="Freeform 20" id="20"/>
          <p:cNvSpPr/>
          <p:nvPr/>
        </p:nvSpPr>
        <p:spPr>
          <a:xfrm flipH="false" flipV="false" rot="0">
            <a:off x="15829880" y="7066880"/>
            <a:ext cx="2191420" cy="2191420"/>
          </a:xfrm>
          <a:custGeom>
            <a:avLst/>
            <a:gdLst/>
            <a:ahLst/>
            <a:cxnLst/>
            <a:rect r="r" b="b" t="t" l="l"/>
            <a:pathLst>
              <a:path h="2191420" w="2191420">
                <a:moveTo>
                  <a:pt x="0" y="0"/>
                </a:moveTo>
                <a:lnTo>
                  <a:pt x="2191420" y="0"/>
                </a:lnTo>
                <a:lnTo>
                  <a:pt x="2191420" y="2191420"/>
                </a:lnTo>
                <a:lnTo>
                  <a:pt x="0" y="21914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1" id="21"/>
          <p:cNvSpPr txBox="true"/>
          <p:nvPr/>
        </p:nvSpPr>
        <p:spPr>
          <a:xfrm rot="0">
            <a:off x="750484" y="243577"/>
            <a:ext cx="5119615" cy="923925"/>
          </a:xfrm>
          <a:prstGeom prst="rect">
            <a:avLst/>
          </a:prstGeom>
        </p:spPr>
        <p:txBody>
          <a:bodyPr anchor="t" rtlCol="false" tIns="0" lIns="0" bIns="0" rIns="0">
            <a:spAutoFit/>
          </a:bodyPr>
          <a:lstStyle/>
          <a:p>
            <a:pPr algn="just">
              <a:lnSpc>
                <a:spcPts val="6839"/>
              </a:lnSpc>
            </a:pPr>
            <a:r>
              <a:rPr lang="en-US" sz="7200">
                <a:solidFill>
                  <a:srgbClr val="FFFFFF"/>
                </a:solidFill>
                <a:latin typeface="Nunito Sans Heavy"/>
              </a:rPr>
              <a:t>Dashboard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68377" y="358413"/>
            <a:ext cx="16951246" cy="9928587"/>
          </a:xfrm>
          <a:custGeom>
            <a:avLst/>
            <a:gdLst/>
            <a:ahLst/>
            <a:cxnLst/>
            <a:rect r="r" b="b" t="t" l="l"/>
            <a:pathLst>
              <a:path h="9928587" w="16951246">
                <a:moveTo>
                  <a:pt x="0" y="0"/>
                </a:moveTo>
                <a:lnTo>
                  <a:pt x="16951246" y="0"/>
                </a:lnTo>
                <a:lnTo>
                  <a:pt x="16951246" y="9928587"/>
                </a:lnTo>
                <a:lnTo>
                  <a:pt x="0" y="9928587"/>
                </a:lnTo>
                <a:lnTo>
                  <a:pt x="0" y="0"/>
                </a:lnTo>
                <a:close/>
              </a:path>
            </a:pathLst>
          </a:custGeom>
          <a:blipFill>
            <a:blip r:embed="rId2"/>
            <a:stretch>
              <a:fillRect l="0" t="0" r="0" b="0"/>
            </a:stretch>
          </a:blipFill>
        </p:spPr>
      </p:sp>
      <p:grpSp>
        <p:nvGrpSpPr>
          <p:cNvPr name="Group 3" id="3"/>
          <p:cNvGrpSpPr/>
          <p:nvPr/>
        </p:nvGrpSpPr>
        <p:grpSpPr>
          <a:xfrm rot="0">
            <a:off x="1028700" y="-857860"/>
            <a:ext cx="3523908" cy="2023691"/>
            <a:chOff x="0" y="0"/>
            <a:chExt cx="2138577" cy="1228131"/>
          </a:xfrm>
        </p:grpSpPr>
        <p:sp>
          <p:nvSpPr>
            <p:cNvPr name="Freeform 4" id="4"/>
            <p:cNvSpPr/>
            <p:nvPr/>
          </p:nvSpPr>
          <p:spPr>
            <a:xfrm flipH="false" flipV="false" rot="0">
              <a:off x="0" y="0"/>
              <a:ext cx="2138577" cy="1228131"/>
            </a:xfrm>
            <a:custGeom>
              <a:avLst/>
              <a:gdLst/>
              <a:ahLst/>
              <a:cxnLst/>
              <a:rect r="r" b="b" t="t" l="l"/>
              <a:pathLst>
                <a:path h="1228131" w="2138577">
                  <a:moveTo>
                    <a:pt x="2014117" y="1228131"/>
                  </a:moveTo>
                  <a:lnTo>
                    <a:pt x="124460" y="1228131"/>
                  </a:lnTo>
                  <a:cubicBezTo>
                    <a:pt x="55880" y="1228131"/>
                    <a:pt x="0" y="1172251"/>
                    <a:pt x="0" y="1103671"/>
                  </a:cubicBezTo>
                  <a:lnTo>
                    <a:pt x="0" y="124460"/>
                  </a:lnTo>
                  <a:cubicBezTo>
                    <a:pt x="0" y="55880"/>
                    <a:pt x="55880" y="0"/>
                    <a:pt x="124460" y="0"/>
                  </a:cubicBezTo>
                  <a:lnTo>
                    <a:pt x="2014117" y="0"/>
                  </a:lnTo>
                  <a:cubicBezTo>
                    <a:pt x="2082697" y="0"/>
                    <a:pt x="2138577" y="55880"/>
                    <a:pt x="2138577" y="124460"/>
                  </a:cubicBezTo>
                  <a:lnTo>
                    <a:pt x="2138577" y="1103671"/>
                  </a:lnTo>
                  <a:cubicBezTo>
                    <a:pt x="2138577" y="1172251"/>
                    <a:pt x="2082697" y="1228131"/>
                    <a:pt x="2014117" y="1228131"/>
                  </a:cubicBezTo>
                  <a:close/>
                </a:path>
              </a:pathLst>
            </a:custGeom>
            <a:solidFill>
              <a:srgbClr val="487307"/>
            </a:solidFill>
          </p:spPr>
        </p:sp>
      </p:grpSp>
      <p:grpSp>
        <p:nvGrpSpPr>
          <p:cNvPr name="Group 5" id="5"/>
          <p:cNvGrpSpPr/>
          <p:nvPr/>
        </p:nvGrpSpPr>
        <p:grpSpPr>
          <a:xfrm rot="0">
            <a:off x="16907000" y="9090571"/>
            <a:ext cx="3523908" cy="2023691"/>
            <a:chOff x="0" y="0"/>
            <a:chExt cx="2138577" cy="1228131"/>
          </a:xfrm>
        </p:grpSpPr>
        <p:sp>
          <p:nvSpPr>
            <p:cNvPr name="Freeform 6" id="6"/>
            <p:cNvSpPr/>
            <p:nvPr/>
          </p:nvSpPr>
          <p:spPr>
            <a:xfrm flipH="false" flipV="false" rot="0">
              <a:off x="0" y="0"/>
              <a:ext cx="2138577" cy="1228131"/>
            </a:xfrm>
            <a:custGeom>
              <a:avLst/>
              <a:gdLst/>
              <a:ahLst/>
              <a:cxnLst/>
              <a:rect r="r" b="b" t="t" l="l"/>
              <a:pathLst>
                <a:path h="1228131" w="2138577">
                  <a:moveTo>
                    <a:pt x="2014117" y="1228131"/>
                  </a:moveTo>
                  <a:lnTo>
                    <a:pt x="124460" y="1228131"/>
                  </a:lnTo>
                  <a:cubicBezTo>
                    <a:pt x="55880" y="1228131"/>
                    <a:pt x="0" y="1172251"/>
                    <a:pt x="0" y="1103671"/>
                  </a:cubicBezTo>
                  <a:lnTo>
                    <a:pt x="0" y="124460"/>
                  </a:lnTo>
                  <a:cubicBezTo>
                    <a:pt x="0" y="55880"/>
                    <a:pt x="55880" y="0"/>
                    <a:pt x="124460" y="0"/>
                  </a:cubicBezTo>
                  <a:lnTo>
                    <a:pt x="2014117" y="0"/>
                  </a:lnTo>
                  <a:cubicBezTo>
                    <a:pt x="2082697" y="0"/>
                    <a:pt x="2138577" y="55880"/>
                    <a:pt x="2138577" y="124460"/>
                  </a:cubicBezTo>
                  <a:lnTo>
                    <a:pt x="2138577" y="1103671"/>
                  </a:lnTo>
                  <a:cubicBezTo>
                    <a:pt x="2138577" y="1172251"/>
                    <a:pt x="2082697" y="1228131"/>
                    <a:pt x="2014117" y="1228131"/>
                  </a:cubicBezTo>
                  <a:close/>
                </a:path>
              </a:pathLst>
            </a:custGeom>
            <a:solidFill>
              <a:srgbClr val="487307"/>
            </a:solidFill>
          </p:spPr>
        </p:sp>
      </p:grpSp>
      <p:sp>
        <p:nvSpPr>
          <p:cNvPr name="TextBox 7" id="7"/>
          <p:cNvSpPr txBox="true"/>
          <p:nvPr/>
        </p:nvSpPr>
        <p:spPr>
          <a:xfrm rot="0">
            <a:off x="1162050" y="193672"/>
            <a:ext cx="4205388" cy="835028"/>
          </a:xfrm>
          <a:prstGeom prst="rect">
            <a:avLst/>
          </a:prstGeom>
        </p:spPr>
        <p:txBody>
          <a:bodyPr anchor="t" rtlCol="false" tIns="0" lIns="0" bIns="0" rIns="0">
            <a:spAutoFit/>
          </a:bodyPr>
          <a:lstStyle/>
          <a:p>
            <a:pPr>
              <a:lnSpc>
                <a:spcPts val="6175"/>
              </a:lnSpc>
            </a:pPr>
            <a:r>
              <a:rPr lang="en-US" sz="6500">
                <a:solidFill>
                  <a:srgbClr val="FFFFFF"/>
                </a:solidFill>
                <a:latin typeface="Nunito Sans Heavy"/>
              </a:rPr>
              <a:t>Rapport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07499" y="820736"/>
            <a:ext cx="16873003" cy="9909541"/>
          </a:xfrm>
          <a:custGeom>
            <a:avLst/>
            <a:gdLst/>
            <a:ahLst/>
            <a:cxnLst/>
            <a:rect r="r" b="b" t="t" l="l"/>
            <a:pathLst>
              <a:path h="9909541" w="16873003">
                <a:moveTo>
                  <a:pt x="0" y="0"/>
                </a:moveTo>
                <a:lnTo>
                  <a:pt x="16873002" y="0"/>
                </a:lnTo>
                <a:lnTo>
                  <a:pt x="16873002" y="9909541"/>
                </a:lnTo>
                <a:lnTo>
                  <a:pt x="0" y="9909541"/>
                </a:lnTo>
                <a:lnTo>
                  <a:pt x="0" y="0"/>
                </a:lnTo>
                <a:close/>
              </a:path>
            </a:pathLst>
          </a:custGeom>
          <a:blipFill>
            <a:blip r:embed="rId2"/>
            <a:stretch>
              <a:fillRect l="0" t="0" r="0" b="0"/>
            </a:stretch>
          </a:blipFill>
        </p:spPr>
      </p:sp>
      <p:grpSp>
        <p:nvGrpSpPr>
          <p:cNvPr name="Group 3" id="3"/>
          <p:cNvGrpSpPr/>
          <p:nvPr/>
        </p:nvGrpSpPr>
        <p:grpSpPr>
          <a:xfrm rot="0">
            <a:off x="1028700" y="-857860"/>
            <a:ext cx="3523908" cy="2023691"/>
            <a:chOff x="0" y="0"/>
            <a:chExt cx="2138577" cy="1228131"/>
          </a:xfrm>
        </p:grpSpPr>
        <p:sp>
          <p:nvSpPr>
            <p:cNvPr name="Freeform 4" id="4"/>
            <p:cNvSpPr/>
            <p:nvPr/>
          </p:nvSpPr>
          <p:spPr>
            <a:xfrm flipH="false" flipV="false" rot="0">
              <a:off x="0" y="0"/>
              <a:ext cx="2138577" cy="1228131"/>
            </a:xfrm>
            <a:custGeom>
              <a:avLst/>
              <a:gdLst/>
              <a:ahLst/>
              <a:cxnLst/>
              <a:rect r="r" b="b" t="t" l="l"/>
              <a:pathLst>
                <a:path h="1228131" w="2138577">
                  <a:moveTo>
                    <a:pt x="2014117" y="1228131"/>
                  </a:moveTo>
                  <a:lnTo>
                    <a:pt x="124460" y="1228131"/>
                  </a:lnTo>
                  <a:cubicBezTo>
                    <a:pt x="55880" y="1228131"/>
                    <a:pt x="0" y="1172251"/>
                    <a:pt x="0" y="1103671"/>
                  </a:cubicBezTo>
                  <a:lnTo>
                    <a:pt x="0" y="124460"/>
                  </a:lnTo>
                  <a:cubicBezTo>
                    <a:pt x="0" y="55880"/>
                    <a:pt x="55880" y="0"/>
                    <a:pt x="124460" y="0"/>
                  </a:cubicBezTo>
                  <a:lnTo>
                    <a:pt x="2014117" y="0"/>
                  </a:lnTo>
                  <a:cubicBezTo>
                    <a:pt x="2082697" y="0"/>
                    <a:pt x="2138577" y="55880"/>
                    <a:pt x="2138577" y="124460"/>
                  </a:cubicBezTo>
                  <a:lnTo>
                    <a:pt x="2138577" y="1103671"/>
                  </a:lnTo>
                  <a:cubicBezTo>
                    <a:pt x="2138577" y="1172251"/>
                    <a:pt x="2082697" y="1228131"/>
                    <a:pt x="2014117" y="1228131"/>
                  </a:cubicBezTo>
                  <a:close/>
                </a:path>
              </a:pathLst>
            </a:custGeom>
            <a:solidFill>
              <a:srgbClr val="487307"/>
            </a:solidFill>
          </p:spPr>
        </p:sp>
      </p:grpSp>
      <p:grpSp>
        <p:nvGrpSpPr>
          <p:cNvPr name="Group 5" id="5"/>
          <p:cNvGrpSpPr/>
          <p:nvPr/>
        </p:nvGrpSpPr>
        <p:grpSpPr>
          <a:xfrm rot="0">
            <a:off x="16907000" y="9090571"/>
            <a:ext cx="3523908" cy="2023691"/>
            <a:chOff x="0" y="0"/>
            <a:chExt cx="2138577" cy="1228131"/>
          </a:xfrm>
        </p:grpSpPr>
        <p:sp>
          <p:nvSpPr>
            <p:cNvPr name="Freeform 6" id="6"/>
            <p:cNvSpPr/>
            <p:nvPr/>
          </p:nvSpPr>
          <p:spPr>
            <a:xfrm flipH="false" flipV="false" rot="0">
              <a:off x="0" y="0"/>
              <a:ext cx="2138577" cy="1228131"/>
            </a:xfrm>
            <a:custGeom>
              <a:avLst/>
              <a:gdLst/>
              <a:ahLst/>
              <a:cxnLst/>
              <a:rect r="r" b="b" t="t" l="l"/>
              <a:pathLst>
                <a:path h="1228131" w="2138577">
                  <a:moveTo>
                    <a:pt x="2014117" y="1228131"/>
                  </a:moveTo>
                  <a:lnTo>
                    <a:pt x="124460" y="1228131"/>
                  </a:lnTo>
                  <a:cubicBezTo>
                    <a:pt x="55880" y="1228131"/>
                    <a:pt x="0" y="1172251"/>
                    <a:pt x="0" y="1103671"/>
                  </a:cubicBezTo>
                  <a:lnTo>
                    <a:pt x="0" y="124460"/>
                  </a:lnTo>
                  <a:cubicBezTo>
                    <a:pt x="0" y="55880"/>
                    <a:pt x="55880" y="0"/>
                    <a:pt x="124460" y="0"/>
                  </a:cubicBezTo>
                  <a:lnTo>
                    <a:pt x="2014117" y="0"/>
                  </a:lnTo>
                  <a:cubicBezTo>
                    <a:pt x="2082697" y="0"/>
                    <a:pt x="2138577" y="55880"/>
                    <a:pt x="2138577" y="124460"/>
                  </a:cubicBezTo>
                  <a:lnTo>
                    <a:pt x="2138577" y="1103671"/>
                  </a:lnTo>
                  <a:cubicBezTo>
                    <a:pt x="2138577" y="1172251"/>
                    <a:pt x="2082697" y="1228131"/>
                    <a:pt x="2014117" y="1228131"/>
                  </a:cubicBezTo>
                  <a:close/>
                </a:path>
              </a:pathLst>
            </a:custGeom>
            <a:solidFill>
              <a:srgbClr val="487307"/>
            </a:solidFill>
          </p:spPr>
        </p:sp>
      </p:grpSp>
      <p:sp>
        <p:nvSpPr>
          <p:cNvPr name="TextBox 7" id="7"/>
          <p:cNvSpPr txBox="true"/>
          <p:nvPr/>
        </p:nvSpPr>
        <p:spPr>
          <a:xfrm rot="0">
            <a:off x="1162050" y="193672"/>
            <a:ext cx="4205388" cy="835028"/>
          </a:xfrm>
          <a:prstGeom prst="rect">
            <a:avLst/>
          </a:prstGeom>
        </p:spPr>
        <p:txBody>
          <a:bodyPr anchor="t" rtlCol="false" tIns="0" lIns="0" bIns="0" rIns="0">
            <a:spAutoFit/>
          </a:bodyPr>
          <a:lstStyle/>
          <a:p>
            <a:pPr>
              <a:lnSpc>
                <a:spcPts val="6175"/>
              </a:lnSpc>
            </a:pPr>
            <a:r>
              <a:rPr lang="en-US" sz="6500">
                <a:solidFill>
                  <a:srgbClr val="FFFFFF"/>
                </a:solidFill>
                <a:latin typeface="Nunito Sans Heavy"/>
              </a:rPr>
              <a:t>Rapport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5143500"/>
            <a:ext cx="18288000" cy="5143500"/>
          </a:xfrm>
          <a:custGeom>
            <a:avLst/>
            <a:gdLst/>
            <a:ahLst/>
            <a:cxnLst/>
            <a:rect r="r" b="b" t="t" l="l"/>
            <a:pathLst>
              <a:path h="5143500" w="18288000">
                <a:moveTo>
                  <a:pt x="0" y="0"/>
                </a:moveTo>
                <a:lnTo>
                  <a:pt x="18288000" y="0"/>
                </a:lnTo>
                <a:lnTo>
                  <a:pt x="18288000" y="5143500"/>
                </a:lnTo>
                <a:lnTo>
                  <a:pt x="0" y="5143500"/>
                </a:lnTo>
                <a:lnTo>
                  <a:pt x="0" y="0"/>
                </a:lnTo>
                <a:close/>
              </a:path>
            </a:pathLst>
          </a:custGeom>
          <a:blipFill>
            <a:blip r:embed="rId2"/>
            <a:stretch>
              <a:fillRect l="0" t="-68222" r="0" b="-68222"/>
            </a:stretch>
          </a:blipFill>
        </p:spPr>
      </p:sp>
      <p:grpSp>
        <p:nvGrpSpPr>
          <p:cNvPr name="Group 3" id="3"/>
          <p:cNvGrpSpPr/>
          <p:nvPr/>
        </p:nvGrpSpPr>
        <p:grpSpPr>
          <a:xfrm rot="0">
            <a:off x="1028700" y="3073087"/>
            <a:ext cx="16230600" cy="6185213"/>
            <a:chOff x="0" y="0"/>
            <a:chExt cx="6862939" cy="2615352"/>
          </a:xfrm>
        </p:grpSpPr>
        <p:sp>
          <p:nvSpPr>
            <p:cNvPr name="Freeform 4" id="4"/>
            <p:cNvSpPr/>
            <p:nvPr/>
          </p:nvSpPr>
          <p:spPr>
            <a:xfrm flipH="false" flipV="false" rot="0">
              <a:off x="0" y="0"/>
              <a:ext cx="6862939" cy="2615353"/>
            </a:xfrm>
            <a:custGeom>
              <a:avLst/>
              <a:gdLst/>
              <a:ahLst/>
              <a:cxnLst/>
              <a:rect r="r" b="b" t="t" l="l"/>
              <a:pathLst>
                <a:path h="2615353" w="6862939">
                  <a:moveTo>
                    <a:pt x="6738479" y="2615352"/>
                  </a:moveTo>
                  <a:lnTo>
                    <a:pt x="124460" y="2615352"/>
                  </a:lnTo>
                  <a:cubicBezTo>
                    <a:pt x="55880" y="2615352"/>
                    <a:pt x="0" y="2559472"/>
                    <a:pt x="0" y="2490892"/>
                  </a:cubicBezTo>
                  <a:lnTo>
                    <a:pt x="0" y="124460"/>
                  </a:lnTo>
                  <a:cubicBezTo>
                    <a:pt x="0" y="55880"/>
                    <a:pt x="55880" y="0"/>
                    <a:pt x="124460" y="0"/>
                  </a:cubicBezTo>
                  <a:lnTo>
                    <a:pt x="6738479" y="0"/>
                  </a:lnTo>
                  <a:cubicBezTo>
                    <a:pt x="6807059" y="0"/>
                    <a:pt x="6862939" y="55880"/>
                    <a:pt x="6862939" y="124460"/>
                  </a:cubicBezTo>
                  <a:lnTo>
                    <a:pt x="6862939" y="2490893"/>
                  </a:lnTo>
                  <a:cubicBezTo>
                    <a:pt x="6862939" y="2559472"/>
                    <a:pt x="6807059" y="2615353"/>
                    <a:pt x="6738479" y="2615353"/>
                  </a:cubicBezTo>
                  <a:close/>
                </a:path>
              </a:pathLst>
            </a:custGeom>
            <a:solidFill>
              <a:srgbClr val="487307"/>
            </a:solidFill>
          </p:spPr>
        </p:sp>
      </p:grpSp>
      <p:sp>
        <p:nvSpPr>
          <p:cNvPr name="TextBox 5" id="5"/>
          <p:cNvSpPr txBox="true"/>
          <p:nvPr/>
        </p:nvSpPr>
        <p:spPr>
          <a:xfrm rot="0">
            <a:off x="2778743" y="1008625"/>
            <a:ext cx="12730514" cy="1035050"/>
          </a:xfrm>
          <a:prstGeom prst="rect">
            <a:avLst/>
          </a:prstGeom>
        </p:spPr>
        <p:txBody>
          <a:bodyPr anchor="t" rtlCol="false" tIns="0" lIns="0" bIns="0" rIns="0">
            <a:spAutoFit/>
          </a:bodyPr>
          <a:lstStyle/>
          <a:p>
            <a:pPr algn="ctr">
              <a:lnSpc>
                <a:spcPts val="7600"/>
              </a:lnSpc>
            </a:pPr>
            <a:r>
              <a:rPr lang="en-US" sz="8000">
                <a:solidFill>
                  <a:srgbClr val="141414"/>
                </a:solidFill>
                <a:latin typeface="Nunito Sans Heavy"/>
              </a:rPr>
              <a:t>Conclusion</a:t>
            </a:r>
          </a:p>
        </p:txBody>
      </p:sp>
      <p:sp>
        <p:nvSpPr>
          <p:cNvPr name="TextBox 6" id="6"/>
          <p:cNvSpPr txBox="true"/>
          <p:nvPr/>
        </p:nvSpPr>
        <p:spPr>
          <a:xfrm rot="0">
            <a:off x="1510900" y="3845721"/>
            <a:ext cx="15266201" cy="4500753"/>
          </a:xfrm>
          <a:prstGeom prst="rect">
            <a:avLst/>
          </a:prstGeom>
        </p:spPr>
        <p:txBody>
          <a:bodyPr anchor="t" rtlCol="false" tIns="0" lIns="0" bIns="0" rIns="0">
            <a:spAutoFit/>
          </a:bodyPr>
          <a:lstStyle/>
          <a:p>
            <a:pPr>
              <a:lnSpc>
                <a:spcPts val="4445"/>
              </a:lnSpc>
            </a:pPr>
            <a:r>
              <a:rPr lang="en-US" sz="3799" spc="-75">
                <a:solidFill>
                  <a:srgbClr val="FFFFFF"/>
                </a:solidFill>
                <a:latin typeface="Source Sans Pro"/>
              </a:rPr>
              <a:t>In summary, this project has effectively achieved its objectives by thoroughly exploring and analyzing district-wise and year-wise agricultural data in India. Through comprehensive data exploration, we gained insights into the distribution of agricultural variables, identified trends in major crops such as rice, wheat, and pulses, and highlighted regional disparities and seasonal patterns. Furthermore, we investigated the impact of external factors like weather conditions on crop performance and examined the cultivation trends of fruits and vegetables.</a:t>
            </a:r>
          </a:p>
        </p:txBody>
      </p:sp>
      <p:grpSp>
        <p:nvGrpSpPr>
          <p:cNvPr name="Group 7" id="7"/>
          <p:cNvGrpSpPr/>
          <p:nvPr/>
        </p:nvGrpSpPr>
        <p:grpSpPr>
          <a:xfrm rot="0">
            <a:off x="8414467" y="8484779"/>
            <a:ext cx="1459066" cy="1459066"/>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9F05"/>
            </a:solidFill>
          </p:spPr>
        </p:sp>
      </p:grpSp>
      <p:sp>
        <p:nvSpPr>
          <p:cNvPr name="AutoShape 9" id="9"/>
          <p:cNvSpPr/>
          <p:nvPr/>
        </p:nvSpPr>
        <p:spPr>
          <a:xfrm>
            <a:off x="9144000" y="8928558"/>
            <a:ext cx="0" cy="571508"/>
          </a:xfrm>
          <a:prstGeom prst="line">
            <a:avLst/>
          </a:prstGeom>
          <a:ln cap="rnd" w="76200">
            <a:solidFill>
              <a:srgbClr val="FFFFFF"/>
            </a:solidFill>
            <a:prstDash val="solid"/>
            <a:headEnd type="none" len="sm" w="sm"/>
            <a:tailEnd type="arrow" len="sm" w="med"/>
          </a:ln>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42" r="0" b="-5450"/>
            </a:stretch>
          </a:blipFill>
        </p:spPr>
      </p:sp>
      <p:sp>
        <p:nvSpPr>
          <p:cNvPr name="Freeform 3" id="3"/>
          <p:cNvSpPr/>
          <p:nvPr/>
        </p:nvSpPr>
        <p:spPr>
          <a:xfrm flipH="false" flipV="false" rot="0">
            <a:off x="0" y="4863318"/>
            <a:ext cx="18288000" cy="5423682"/>
          </a:xfrm>
          <a:custGeom>
            <a:avLst/>
            <a:gdLst/>
            <a:ahLst/>
            <a:cxnLst/>
            <a:rect r="r" b="b" t="t" l="l"/>
            <a:pathLst>
              <a:path h="5423682" w="18288000">
                <a:moveTo>
                  <a:pt x="0" y="0"/>
                </a:moveTo>
                <a:lnTo>
                  <a:pt x="18288000" y="0"/>
                </a:lnTo>
                <a:lnTo>
                  <a:pt x="18288000" y="5423682"/>
                </a:lnTo>
                <a:lnTo>
                  <a:pt x="0" y="5423682"/>
                </a:lnTo>
                <a:lnTo>
                  <a:pt x="0" y="0"/>
                </a:lnTo>
                <a:close/>
              </a:path>
            </a:pathLst>
          </a:custGeom>
          <a:blipFill>
            <a:blip r:embed="rId3">
              <a:alphaModFix amt="75000"/>
            </a:blip>
            <a:stretch>
              <a:fillRect l="0" t="-114325" r="0" b="-10607"/>
            </a:stretch>
          </a:blipFill>
        </p:spPr>
      </p:sp>
      <p:sp>
        <p:nvSpPr>
          <p:cNvPr name="TextBox 4" id="4"/>
          <p:cNvSpPr txBox="true"/>
          <p:nvPr/>
        </p:nvSpPr>
        <p:spPr>
          <a:xfrm rot="0">
            <a:off x="1123950" y="5895975"/>
            <a:ext cx="11851283" cy="2463165"/>
          </a:xfrm>
          <a:prstGeom prst="rect">
            <a:avLst/>
          </a:prstGeom>
        </p:spPr>
        <p:txBody>
          <a:bodyPr anchor="t" rtlCol="false" tIns="0" lIns="0" bIns="0" rIns="0">
            <a:spAutoFit/>
          </a:bodyPr>
          <a:lstStyle/>
          <a:p>
            <a:pPr>
              <a:lnSpc>
                <a:spcPts val="20160"/>
              </a:lnSpc>
            </a:pPr>
            <a:r>
              <a:rPr lang="en-US" sz="14400" spc="2390">
                <a:solidFill>
                  <a:srgbClr val="FFFFFF"/>
                </a:solidFill>
                <a:latin typeface="Nunito Sans Heavy"/>
              </a:rPr>
              <a:t>THANKS</a:t>
            </a:r>
          </a:p>
        </p:txBody>
      </p:sp>
      <p:sp>
        <p:nvSpPr>
          <p:cNvPr name="Freeform 5" id="5"/>
          <p:cNvSpPr/>
          <p:nvPr/>
        </p:nvSpPr>
        <p:spPr>
          <a:xfrm flipH="false" flipV="false" rot="0">
            <a:off x="15232673" y="3850005"/>
            <a:ext cx="2026627" cy="2026627"/>
          </a:xfrm>
          <a:custGeom>
            <a:avLst/>
            <a:gdLst/>
            <a:ahLst/>
            <a:cxnLst/>
            <a:rect r="r" b="b" t="t" l="l"/>
            <a:pathLst>
              <a:path h="2026627" w="2026627">
                <a:moveTo>
                  <a:pt x="0" y="0"/>
                </a:moveTo>
                <a:lnTo>
                  <a:pt x="2026627" y="0"/>
                </a:lnTo>
                <a:lnTo>
                  <a:pt x="2026627" y="2026627"/>
                </a:lnTo>
                <a:lnTo>
                  <a:pt x="0" y="20266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7164804" y="-412152"/>
            <a:ext cx="3958393" cy="1440852"/>
            <a:chOff x="0" y="0"/>
            <a:chExt cx="1980573" cy="720927"/>
          </a:xfrm>
        </p:grpSpPr>
        <p:sp>
          <p:nvSpPr>
            <p:cNvPr name="Freeform 7" id="7"/>
            <p:cNvSpPr/>
            <p:nvPr/>
          </p:nvSpPr>
          <p:spPr>
            <a:xfrm flipH="false" flipV="false" rot="0">
              <a:off x="0" y="0"/>
              <a:ext cx="1980573" cy="720927"/>
            </a:xfrm>
            <a:custGeom>
              <a:avLst/>
              <a:gdLst/>
              <a:ahLst/>
              <a:cxnLst/>
              <a:rect r="r" b="b" t="t" l="l"/>
              <a:pathLst>
                <a:path h="720927" w="1980573">
                  <a:moveTo>
                    <a:pt x="1856113" y="720927"/>
                  </a:moveTo>
                  <a:lnTo>
                    <a:pt x="124460" y="720927"/>
                  </a:lnTo>
                  <a:cubicBezTo>
                    <a:pt x="55880" y="720927"/>
                    <a:pt x="0" y="665047"/>
                    <a:pt x="0" y="596467"/>
                  </a:cubicBezTo>
                  <a:lnTo>
                    <a:pt x="0" y="124460"/>
                  </a:lnTo>
                  <a:cubicBezTo>
                    <a:pt x="0" y="55880"/>
                    <a:pt x="55880" y="0"/>
                    <a:pt x="124460" y="0"/>
                  </a:cubicBezTo>
                  <a:lnTo>
                    <a:pt x="1856113" y="0"/>
                  </a:lnTo>
                  <a:cubicBezTo>
                    <a:pt x="1924693" y="0"/>
                    <a:pt x="1980573" y="55880"/>
                    <a:pt x="1980573" y="124460"/>
                  </a:cubicBezTo>
                  <a:lnTo>
                    <a:pt x="1980573" y="596467"/>
                  </a:lnTo>
                  <a:cubicBezTo>
                    <a:pt x="1980573" y="665047"/>
                    <a:pt x="1924693" y="720927"/>
                    <a:pt x="1856113" y="720927"/>
                  </a:cubicBezTo>
                  <a:close/>
                </a:path>
              </a:pathLst>
            </a:custGeom>
            <a:solidFill>
              <a:srgbClr val="F29F05"/>
            </a:solidFill>
          </p:spPr>
        </p:sp>
      </p:grpSp>
      <p:sp>
        <p:nvSpPr>
          <p:cNvPr name="TextBox 8" id="8"/>
          <p:cNvSpPr txBox="true"/>
          <p:nvPr/>
        </p:nvSpPr>
        <p:spPr>
          <a:xfrm rot="0">
            <a:off x="7164804" y="228739"/>
            <a:ext cx="3958393" cy="481330"/>
          </a:xfrm>
          <a:prstGeom prst="rect">
            <a:avLst/>
          </a:prstGeom>
        </p:spPr>
        <p:txBody>
          <a:bodyPr anchor="t" rtlCol="false" tIns="0" lIns="0" bIns="0" rIns="0">
            <a:spAutoFit/>
          </a:bodyPr>
          <a:lstStyle/>
          <a:p>
            <a:pPr algn="ctr">
              <a:lnSpc>
                <a:spcPts val="3919"/>
              </a:lnSpc>
            </a:pPr>
            <a:r>
              <a:rPr lang="en-US" sz="2799" spc="344">
                <a:solidFill>
                  <a:srgbClr val="FFFFFF"/>
                </a:solidFill>
                <a:latin typeface="Source Sans Pro"/>
              </a:rPr>
              <a:t>29/03/2024</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269084" y="-1303819"/>
            <a:ext cx="7133784" cy="8442348"/>
          </a:xfrm>
          <a:custGeom>
            <a:avLst/>
            <a:gdLst/>
            <a:ahLst/>
            <a:cxnLst/>
            <a:rect r="r" b="b" t="t" l="l"/>
            <a:pathLst>
              <a:path h="8442348" w="7133784">
                <a:moveTo>
                  <a:pt x="0" y="0"/>
                </a:moveTo>
                <a:lnTo>
                  <a:pt x="7133784" y="0"/>
                </a:lnTo>
                <a:lnTo>
                  <a:pt x="7133784" y="8442349"/>
                </a:lnTo>
                <a:lnTo>
                  <a:pt x="0" y="8442349"/>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8205616"/>
            <a:ext cx="18288000" cy="2081384"/>
          </a:xfrm>
          <a:custGeom>
            <a:avLst/>
            <a:gdLst/>
            <a:ahLst/>
            <a:cxnLst/>
            <a:rect r="r" b="b" t="t" l="l"/>
            <a:pathLst>
              <a:path h="2081384" w="18288000">
                <a:moveTo>
                  <a:pt x="0" y="0"/>
                </a:moveTo>
                <a:lnTo>
                  <a:pt x="18288000" y="0"/>
                </a:lnTo>
                <a:lnTo>
                  <a:pt x="18288000" y="2081384"/>
                </a:lnTo>
                <a:lnTo>
                  <a:pt x="0" y="2081384"/>
                </a:lnTo>
                <a:lnTo>
                  <a:pt x="0" y="0"/>
                </a:lnTo>
                <a:close/>
              </a:path>
            </a:pathLst>
          </a:custGeom>
          <a:blipFill>
            <a:blip r:embed="rId4"/>
            <a:stretch>
              <a:fillRect l="0" t="-91876" r="0" b="-360206"/>
            </a:stretch>
          </a:blipFill>
        </p:spPr>
      </p:sp>
      <p:grpSp>
        <p:nvGrpSpPr>
          <p:cNvPr name="Group 4" id="4"/>
          <p:cNvGrpSpPr/>
          <p:nvPr/>
        </p:nvGrpSpPr>
        <p:grpSpPr>
          <a:xfrm rot="0">
            <a:off x="8414467" y="7476083"/>
            <a:ext cx="1459066" cy="1459066"/>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9F05"/>
            </a:solidFill>
          </p:spPr>
        </p:sp>
      </p:grpSp>
      <p:sp>
        <p:nvSpPr>
          <p:cNvPr name="AutoShape 6" id="6"/>
          <p:cNvSpPr/>
          <p:nvPr/>
        </p:nvSpPr>
        <p:spPr>
          <a:xfrm rot="5400000">
            <a:off x="8858246" y="8167516"/>
            <a:ext cx="571508" cy="0"/>
          </a:xfrm>
          <a:prstGeom prst="line">
            <a:avLst/>
          </a:prstGeom>
          <a:ln cap="rnd" w="76200">
            <a:solidFill>
              <a:srgbClr val="FFFFFF"/>
            </a:solidFill>
            <a:prstDash val="solid"/>
            <a:headEnd type="none" len="sm" w="sm"/>
            <a:tailEnd type="arrow" len="sm" w="med"/>
          </a:ln>
        </p:spPr>
      </p:sp>
      <p:grpSp>
        <p:nvGrpSpPr>
          <p:cNvPr name="Group 7" id="7"/>
          <p:cNvGrpSpPr/>
          <p:nvPr/>
        </p:nvGrpSpPr>
        <p:grpSpPr>
          <a:xfrm rot="0">
            <a:off x="1695450" y="3053220"/>
            <a:ext cx="4574080" cy="1850779"/>
            <a:chOff x="0" y="0"/>
            <a:chExt cx="1934102" cy="782582"/>
          </a:xfrm>
        </p:grpSpPr>
        <p:sp>
          <p:nvSpPr>
            <p:cNvPr name="Freeform 8" id="8"/>
            <p:cNvSpPr/>
            <p:nvPr/>
          </p:nvSpPr>
          <p:spPr>
            <a:xfrm flipH="false" flipV="false" rot="0">
              <a:off x="0" y="0"/>
              <a:ext cx="1934102" cy="782583"/>
            </a:xfrm>
            <a:custGeom>
              <a:avLst/>
              <a:gdLst/>
              <a:ahLst/>
              <a:cxnLst/>
              <a:rect r="r" b="b" t="t" l="l"/>
              <a:pathLst>
                <a:path h="782583" w="1934102">
                  <a:moveTo>
                    <a:pt x="1809642" y="782582"/>
                  </a:moveTo>
                  <a:lnTo>
                    <a:pt x="124460" y="782582"/>
                  </a:lnTo>
                  <a:cubicBezTo>
                    <a:pt x="55880" y="782582"/>
                    <a:pt x="0" y="726702"/>
                    <a:pt x="0" y="658122"/>
                  </a:cubicBezTo>
                  <a:lnTo>
                    <a:pt x="0" y="124460"/>
                  </a:lnTo>
                  <a:cubicBezTo>
                    <a:pt x="0" y="55880"/>
                    <a:pt x="55880" y="0"/>
                    <a:pt x="124460" y="0"/>
                  </a:cubicBezTo>
                  <a:lnTo>
                    <a:pt x="1809642" y="0"/>
                  </a:lnTo>
                  <a:cubicBezTo>
                    <a:pt x="1878222" y="0"/>
                    <a:pt x="1934102" y="55880"/>
                    <a:pt x="1934102" y="124460"/>
                  </a:cubicBezTo>
                  <a:lnTo>
                    <a:pt x="1934102" y="658123"/>
                  </a:lnTo>
                  <a:cubicBezTo>
                    <a:pt x="1934102" y="726702"/>
                    <a:pt x="1878222" y="782583"/>
                    <a:pt x="1809642" y="782583"/>
                  </a:cubicBezTo>
                  <a:close/>
                </a:path>
              </a:pathLst>
            </a:custGeom>
            <a:solidFill>
              <a:srgbClr val="487307"/>
            </a:solidFill>
          </p:spPr>
        </p:sp>
      </p:grpSp>
      <p:grpSp>
        <p:nvGrpSpPr>
          <p:cNvPr name="Group 9" id="9"/>
          <p:cNvGrpSpPr/>
          <p:nvPr/>
        </p:nvGrpSpPr>
        <p:grpSpPr>
          <a:xfrm rot="0">
            <a:off x="6856960" y="3053220"/>
            <a:ext cx="4574080" cy="1850779"/>
            <a:chOff x="0" y="0"/>
            <a:chExt cx="1934102" cy="782582"/>
          </a:xfrm>
        </p:grpSpPr>
        <p:sp>
          <p:nvSpPr>
            <p:cNvPr name="Freeform 10" id="10"/>
            <p:cNvSpPr/>
            <p:nvPr/>
          </p:nvSpPr>
          <p:spPr>
            <a:xfrm flipH="false" flipV="false" rot="0">
              <a:off x="0" y="0"/>
              <a:ext cx="1934102" cy="782583"/>
            </a:xfrm>
            <a:custGeom>
              <a:avLst/>
              <a:gdLst/>
              <a:ahLst/>
              <a:cxnLst/>
              <a:rect r="r" b="b" t="t" l="l"/>
              <a:pathLst>
                <a:path h="782583" w="1934102">
                  <a:moveTo>
                    <a:pt x="1809642" y="782582"/>
                  </a:moveTo>
                  <a:lnTo>
                    <a:pt x="124460" y="782582"/>
                  </a:lnTo>
                  <a:cubicBezTo>
                    <a:pt x="55880" y="782582"/>
                    <a:pt x="0" y="726702"/>
                    <a:pt x="0" y="658122"/>
                  </a:cubicBezTo>
                  <a:lnTo>
                    <a:pt x="0" y="124460"/>
                  </a:lnTo>
                  <a:cubicBezTo>
                    <a:pt x="0" y="55880"/>
                    <a:pt x="55880" y="0"/>
                    <a:pt x="124460" y="0"/>
                  </a:cubicBezTo>
                  <a:lnTo>
                    <a:pt x="1809642" y="0"/>
                  </a:lnTo>
                  <a:cubicBezTo>
                    <a:pt x="1878222" y="0"/>
                    <a:pt x="1934102" y="55880"/>
                    <a:pt x="1934102" y="124460"/>
                  </a:cubicBezTo>
                  <a:lnTo>
                    <a:pt x="1934102" y="658123"/>
                  </a:lnTo>
                  <a:cubicBezTo>
                    <a:pt x="1934102" y="726702"/>
                    <a:pt x="1878222" y="782583"/>
                    <a:pt x="1809642" y="782583"/>
                  </a:cubicBezTo>
                  <a:close/>
                </a:path>
              </a:pathLst>
            </a:custGeom>
            <a:solidFill>
              <a:srgbClr val="487307"/>
            </a:solidFill>
          </p:spPr>
        </p:sp>
      </p:grpSp>
      <p:grpSp>
        <p:nvGrpSpPr>
          <p:cNvPr name="Group 11" id="11"/>
          <p:cNvGrpSpPr/>
          <p:nvPr/>
        </p:nvGrpSpPr>
        <p:grpSpPr>
          <a:xfrm rot="0">
            <a:off x="12113720" y="3053220"/>
            <a:ext cx="4574080" cy="1850779"/>
            <a:chOff x="0" y="0"/>
            <a:chExt cx="1934102" cy="782582"/>
          </a:xfrm>
        </p:grpSpPr>
        <p:sp>
          <p:nvSpPr>
            <p:cNvPr name="Freeform 12" id="12"/>
            <p:cNvSpPr/>
            <p:nvPr/>
          </p:nvSpPr>
          <p:spPr>
            <a:xfrm flipH="false" flipV="false" rot="0">
              <a:off x="0" y="0"/>
              <a:ext cx="1934102" cy="782583"/>
            </a:xfrm>
            <a:custGeom>
              <a:avLst/>
              <a:gdLst/>
              <a:ahLst/>
              <a:cxnLst/>
              <a:rect r="r" b="b" t="t" l="l"/>
              <a:pathLst>
                <a:path h="782583" w="1934102">
                  <a:moveTo>
                    <a:pt x="1809642" y="782582"/>
                  </a:moveTo>
                  <a:lnTo>
                    <a:pt x="124460" y="782582"/>
                  </a:lnTo>
                  <a:cubicBezTo>
                    <a:pt x="55880" y="782582"/>
                    <a:pt x="0" y="726702"/>
                    <a:pt x="0" y="658122"/>
                  </a:cubicBezTo>
                  <a:lnTo>
                    <a:pt x="0" y="124460"/>
                  </a:lnTo>
                  <a:cubicBezTo>
                    <a:pt x="0" y="55880"/>
                    <a:pt x="55880" y="0"/>
                    <a:pt x="124460" y="0"/>
                  </a:cubicBezTo>
                  <a:lnTo>
                    <a:pt x="1809642" y="0"/>
                  </a:lnTo>
                  <a:cubicBezTo>
                    <a:pt x="1878222" y="0"/>
                    <a:pt x="1934102" y="55880"/>
                    <a:pt x="1934102" y="124460"/>
                  </a:cubicBezTo>
                  <a:lnTo>
                    <a:pt x="1934102" y="658123"/>
                  </a:lnTo>
                  <a:cubicBezTo>
                    <a:pt x="1934102" y="726702"/>
                    <a:pt x="1878222" y="782583"/>
                    <a:pt x="1809642" y="782583"/>
                  </a:cubicBezTo>
                  <a:close/>
                </a:path>
              </a:pathLst>
            </a:custGeom>
            <a:solidFill>
              <a:srgbClr val="487307"/>
            </a:solidFill>
          </p:spPr>
        </p:sp>
      </p:grpSp>
      <p:grpSp>
        <p:nvGrpSpPr>
          <p:cNvPr name="Group 13" id="13"/>
          <p:cNvGrpSpPr/>
          <p:nvPr/>
        </p:nvGrpSpPr>
        <p:grpSpPr>
          <a:xfrm rot="0">
            <a:off x="6856960" y="5287751"/>
            <a:ext cx="4574080" cy="1850779"/>
            <a:chOff x="0" y="0"/>
            <a:chExt cx="1934102" cy="782582"/>
          </a:xfrm>
        </p:grpSpPr>
        <p:sp>
          <p:nvSpPr>
            <p:cNvPr name="Freeform 14" id="14"/>
            <p:cNvSpPr/>
            <p:nvPr/>
          </p:nvSpPr>
          <p:spPr>
            <a:xfrm flipH="false" flipV="false" rot="0">
              <a:off x="0" y="0"/>
              <a:ext cx="1934102" cy="782583"/>
            </a:xfrm>
            <a:custGeom>
              <a:avLst/>
              <a:gdLst/>
              <a:ahLst/>
              <a:cxnLst/>
              <a:rect r="r" b="b" t="t" l="l"/>
              <a:pathLst>
                <a:path h="782583" w="1934102">
                  <a:moveTo>
                    <a:pt x="1809642" y="782582"/>
                  </a:moveTo>
                  <a:lnTo>
                    <a:pt x="124460" y="782582"/>
                  </a:lnTo>
                  <a:cubicBezTo>
                    <a:pt x="55880" y="782582"/>
                    <a:pt x="0" y="726702"/>
                    <a:pt x="0" y="658122"/>
                  </a:cubicBezTo>
                  <a:lnTo>
                    <a:pt x="0" y="124460"/>
                  </a:lnTo>
                  <a:cubicBezTo>
                    <a:pt x="0" y="55880"/>
                    <a:pt x="55880" y="0"/>
                    <a:pt x="124460" y="0"/>
                  </a:cubicBezTo>
                  <a:lnTo>
                    <a:pt x="1809642" y="0"/>
                  </a:lnTo>
                  <a:cubicBezTo>
                    <a:pt x="1878222" y="0"/>
                    <a:pt x="1934102" y="55880"/>
                    <a:pt x="1934102" y="124460"/>
                  </a:cubicBezTo>
                  <a:lnTo>
                    <a:pt x="1934102" y="658123"/>
                  </a:lnTo>
                  <a:cubicBezTo>
                    <a:pt x="1934102" y="726702"/>
                    <a:pt x="1878222" y="782583"/>
                    <a:pt x="1809642" y="782583"/>
                  </a:cubicBezTo>
                  <a:close/>
                </a:path>
              </a:pathLst>
            </a:custGeom>
            <a:solidFill>
              <a:srgbClr val="487307"/>
            </a:solidFill>
          </p:spPr>
        </p:sp>
      </p:grpSp>
      <p:grpSp>
        <p:nvGrpSpPr>
          <p:cNvPr name="Group 15" id="15"/>
          <p:cNvGrpSpPr/>
          <p:nvPr/>
        </p:nvGrpSpPr>
        <p:grpSpPr>
          <a:xfrm rot="0">
            <a:off x="12113720" y="5287751"/>
            <a:ext cx="4574080" cy="1850779"/>
            <a:chOff x="0" y="0"/>
            <a:chExt cx="1934102" cy="782582"/>
          </a:xfrm>
        </p:grpSpPr>
        <p:sp>
          <p:nvSpPr>
            <p:cNvPr name="Freeform 16" id="16"/>
            <p:cNvSpPr/>
            <p:nvPr/>
          </p:nvSpPr>
          <p:spPr>
            <a:xfrm flipH="false" flipV="false" rot="0">
              <a:off x="0" y="0"/>
              <a:ext cx="1934102" cy="782583"/>
            </a:xfrm>
            <a:custGeom>
              <a:avLst/>
              <a:gdLst/>
              <a:ahLst/>
              <a:cxnLst/>
              <a:rect r="r" b="b" t="t" l="l"/>
              <a:pathLst>
                <a:path h="782583" w="1934102">
                  <a:moveTo>
                    <a:pt x="1809642" y="782582"/>
                  </a:moveTo>
                  <a:lnTo>
                    <a:pt x="124460" y="782582"/>
                  </a:lnTo>
                  <a:cubicBezTo>
                    <a:pt x="55880" y="782582"/>
                    <a:pt x="0" y="726702"/>
                    <a:pt x="0" y="658122"/>
                  </a:cubicBezTo>
                  <a:lnTo>
                    <a:pt x="0" y="124460"/>
                  </a:lnTo>
                  <a:cubicBezTo>
                    <a:pt x="0" y="55880"/>
                    <a:pt x="55880" y="0"/>
                    <a:pt x="124460" y="0"/>
                  </a:cubicBezTo>
                  <a:lnTo>
                    <a:pt x="1809642" y="0"/>
                  </a:lnTo>
                  <a:cubicBezTo>
                    <a:pt x="1878222" y="0"/>
                    <a:pt x="1934102" y="55880"/>
                    <a:pt x="1934102" y="124460"/>
                  </a:cubicBezTo>
                  <a:lnTo>
                    <a:pt x="1934102" y="658123"/>
                  </a:lnTo>
                  <a:cubicBezTo>
                    <a:pt x="1934102" y="726702"/>
                    <a:pt x="1878222" y="782583"/>
                    <a:pt x="1809642" y="782583"/>
                  </a:cubicBezTo>
                  <a:close/>
                </a:path>
              </a:pathLst>
            </a:custGeom>
            <a:solidFill>
              <a:srgbClr val="487307"/>
            </a:solidFill>
          </p:spPr>
        </p:sp>
      </p:grpSp>
      <p:grpSp>
        <p:nvGrpSpPr>
          <p:cNvPr name="Group 17" id="17"/>
          <p:cNvGrpSpPr/>
          <p:nvPr/>
        </p:nvGrpSpPr>
        <p:grpSpPr>
          <a:xfrm rot="0">
            <a:off x="1695450" y="5287751"/>
            <a:ext cx="4574080" cy="1850779"/>
            <a:chOff x="0" y="0"/>
            <a:chExt cx="1934102" cy="782582"/>
          </a:xfrm>
        </p:grpSpPr>
        <p:sp>
          <p:nvSpPr>
            <p:cNvPr name="Freeform 18" id="18"/>
            <p:cNvSpPr/>
            <p:nvPr/>
          </p:nvSpPr>
          <p:spPr>
            <a:xfrm flipH="false" flipV="false" rot="0">
              <a:off x="0" y="0"/>
              <a:ext cx="1934102" cy="782583"/>
            </a:xfrm>
            <a:custGeom>
              <a:avLst/>
              <a:gdLst/>
              <a:ahLst/>
              <a:cxnLst/>
              <a:rect r="r" b="b" t="t" l="l"/>
              <a:pathLst>
                <a:path h="782583" w="1934102">
                  <a:moveTo>
                    <a:pt x="1809642" y="782582"/>
                  </a:moveTo>
                  <a:lnTo>
                    <a:pt x="124460" y="782582"/>
                  </a:lnTo>
                  <a:cubicBezTo>
                    <a:pt x="55880" y="782582"/>
                    <a:pt x="0" y="726702"/>
                    <a:pt x="0" y="658122"/>
                  </a:cubicBezTo>
                  <a:lnTo>
                    <a:pt x="0" y="124460"/>
                  </a:lnTo>
                  <a:cubicBezTo>
                    <a:pt x="0" y="55880"/>
                    <a:pt x="55880" y="0"/>
                    <a:pt x="124460" y="0"/>
                  </a:cubicBezTo>
                  <a:lnTo>
                    <a:pt x="1809642" y="0"/>
                  </a:lnTo>
                  <a:cubicBezTo>
                    <a:pt x="1878222" y="0"/>
                    <a:pt x="1934102" y="55880"/>
                    <a:pt x="1934102" y="124460"/>
                  </a:cubicBezTo>
                  <a:lnTo>
                    <a:pt x="1934102" y="658123"/>
                  </a:lnTo>
                  <a:cubicBezTo>
                    <a:pt x="1934102" y="726702"/>
                    <a:pt x="1878222" y="782583"/>
                    <a:pt x="1809642" y="782583"/>
                  </a:cubicBezTo>
                  <a:close/>
                </a:path>
              </a:pathLst>
            </a:custGeom>
            <a:solidFill>
              <a:srgbClr val="487307"/>
            </a:solidFill>
          </p:spPr>
        </p:sp>
      </p:grpSp>
      <p:sp>
        <p:nvSpPr>
          <p:cNvPr name="TextBox 19" id="19"/>
          <p:cNvSpPr txBox="true"/>
          <p:nvPr/>
        </p:nvSpPr>
        <p:spPr>
          <a:xfrm rot="0">
            <a:off x="2778743" y="1209675"/>
            <a:ext cx="12730514" cy="1035050"/>
          </a:xfrm>
          <a:prstGeom prst="rect">
            <a:avLst/>
          </a:prstGeom>
        </p:spPr>
        <p:txBody>
          <a:bodyPr anchor="t" rtlCol="false" tIns="0" lIns="0" bIns="0" rIns="0">
            <a:spAutoFit/>
          </a:bodyPr>
          <a:lstStyle/>
          <a:p>
            <a:pPr algn="ctr">
              <a:lnSpc>
                <a:spcPts val="7600"/>
              </a:lnSpc>
            </a:pPr>
            <a:r>
              <a:rPr lang="en-US" sz="8000">
                <a:solidFill>
                  <a:srgbClr val="141414"/>
                </a:solidFill>
                <a:latin typeface="Nunito Sans Heavy"/>
              </a:rPr>
              <a:t>Table Of Content</a:t>
            </a:r>
          </a:p>
        </p:txBody>
      </p:sp>
      <p:sp>
        <p:nvSpPr>
          <p:cNvPr name="TextBox 20" id="20"/>
          <p:cNvSpPr txBox="true"/>
          <p:nvPr/>
        </p:nvSpPr>
        <p:spPr>
          <a:xfrm rot="0">
            <a:off x="2333625" y="4221270"/>
            <a:ext cx="3577631" cy="469392"/>
          </a:xfrm>
          <a:prstGeom prst="rect">
            <a:avLst/>
          </a:prstGeom>
        </p:spPr>
        <p:txBody>
          <a:bodyPr anchor="t" rtlCol="false" tIns="0" lIns="0" bIns="0" rIns="0">
            <a:spAutoFit/>
          </a:bodyPr>
          <a:lstStyle/>
          <a:p>
            <a:pPr>
              <a:lnSpc>
                <a:spcPts val="3744"/>
              </a:lnSpc>
            </a:pPr>
            <a:r>
              <a:rPr lang="en-US" sz="3200">
                <a:solidFill>
                  <a:srgbClr val="FFFFFF"/>
                </a:solidFill>
                <a:latin typeface="Nunito Sans Bold"/>
              </a:rPr>
              <a:t>Problem statement</a:t>
            </a:r>
          </a:p>
        </p:txBody>
      </p:sp>
      <p:sp>
        <p:nvSpPr>
          <p:cNvPr name="TextBox 21" id="21"/>
          <p:cNvSpPr txBox="true"/>
          <p:nvPr/>
        </p:nvSpPr>
        <p:spPr>
          <a:xfrm rot="0">
            <a:off x="2333625" y="3285608"/>
            <a:ext cx="2903292" cy="1075182"/>
          </a:xfrm>
          <a:prstGeom prst="rect">
            <a:avLst/>
          </a:prstGeom>
        </p:spPr>
        <p:txBody>
          <a:bodyPr anchor="t" rtlCol="false" tIns="0" lIns="0" bIns="0" rIns="0">
            <a:spAutoFit/>
          </a:bodyPr>
          <a:lstStyle/>
          <a:p>
            <a:pPr algn="just">
              <a:lnSpc>
                <a:spcPts val="8424"/>
              </a:lnSpc>
            </a:pPr>
            <a:r>
              <a:rPr lang="en-US" sz="7200">
                <a:solidFill>
                  <a:srgbClr val="FFFFFF"/>
                </a:solidFill>
                <a:latin typeface="Nunito Sans Heavy"/>
              </a:rPr>
              <a:t>01.</a:t>
            </a:r>
          </a:p>
        </p:txBody>
      </p:sp>
      <p:sp>
        <p:nvSpPr>
          <p:cNvPr name="TextBox 22" id="22"/>
          <p:cNvSpPr txBox="true"/>
          <p:nvPr/>
        </p:nvSpPr>
        <p:spPr>
          <a:xfrm rot="0">
            <a:off x="7540625" y="6410219"/>
            <a:ext cx="3577631" cy="469392"/>
          </a:xfrm>
          <a:prstGeom prst="rect">
            <a:avLst/>
          </a:prstGeom>
        </p:spPr>
        <p:txBody>
          <a:bodyPr anchor="t" rtlCol="false" tIns="0" lIns="0" bIns="0" rIns="0">
            <a:spAutoFit/>
          </a:bodyPr>
          <a:lstStyle/>
          <a:p>
            <a:pPr>
              <a:lnSpc>
                <a:spcPts val="3744"/>
              </a:lnSpc>
            </a:pPr>
            <a:r>
              <a:rPr lang="en-US" sz="3200">
                <a:solidFill>
                  <a:srgbClr val="FFFFFF"/>
                </a:solidFill>
                <a:latin typeface="Nunito Sans Bold"/>
              </a:rPr>
              <a:t>Rapport</a:t>
            </a:r>
          </a:p>
        </p:txBody>
      </p:sp>
      <p:sp>
        <p:nvSpPr>
          <p:cNvPr name="TextBox 23" id="23"/>
          <p:cNvSpPr txBox="true"/>
          <p:nvPr/>
        </p:nvSpPr>
        <p:spPr>
          <a:xfrm rot="0">
            <a:off x="7540625" y="5484082"/>
            <a:ext cx="2922596" cy="1075182"/>
          </a:xfrm>
          <a:prstGeom prst="rect">
            <a:avLst/>
          </a:prstGeom>
        </p:spPr>
        <p:txBody>
          <a:bodyPr anchor="t" rtlCol="false" tIns="0" lIns="0" bIns="0" rIns="0">
            <a:spAutoFit/>
          </a:bodyPr>
          <a:lstStyle/>
          <a:p>
            <a:pPr algn="just" marL="0" indent="0" lvl="0">
              <a:lnSpc>
                <a:spcPts val="8424"/>
              </a:lnSpc>
              <a:spcBef>
                <a:spcPct val="0"/>
              </a:spcBef>
            </a:pPr>
            <a:r>
              <a:rPr lang="en-US" sz="7200" u="none">
                <a:solidFill>
                  <a:srgbClr val="FFFFFF"/>
                </a:solidFill>
                <a:latin typeface="Nunito Sans Heavy"/>
              </a:rPr>
              <a:t>05.</a:t>
            </a:r>
          </a:p>
        </p:txBody>
      </p:sp>
      <p:sp>
        <p:nvSpPr>
          <p:cNvPr name="TextBox 24" id="24"/>
          <p:cNvSpPr txBox="true"/>
          <p:nvPr/>
        </p:nvSpPr>
        <p:spPr>
          <a:xfrm rot="0">
            <a:off x="2333625" y="6410219"/>
            <a:ext cx="4048106" cy="469392"/>
          </a:xfrm>
          <a:prstGeom prst="rect">
            <a:avLst/>
          </a:prstGeom>
        </p:spPr>
        <p:txBody>
          <a:bodyPr anchor="t" rtlCol="false" tIns="0" lIns="0" bIns="0" rIns="0">
            <a:spAutoFit/>
          </a:bodyPr>
          <a:lstStyle/>
          <a:p>
            <a:pPr>
              <a:lnSpc>
                <a:spcPts val="3744"/>
              </a:lnSpc>
            </a:pPr>
            <a:r>
              <a:rPr lang="en-US" sz="3200">
                <a:solidFill>
                  <a:srgbClr val="FFFFFF"/>
                </a:solidFill>
                <a:latin typeface="Nunito Sans Bold"/>
              </a:rPr>
              <a:t>Dashboard</a:t>
            </a:r>
          </a:p>
        </p:txBody>
      </p:sp>
      <p:sp>
        <p:nvSpPr>
          <p:cNvPr name="TextBox 25" id="25"/>
          <p:cNvSpPr txBox="true"/>
          <p:nvPr/>
        </p:nvSpPr>
        <p:spPr>
          <a:xfrm rot="0">
            <a:off x="2333625" y="5484082"/>
            <a:ext cx="2903292" cy="1075182"/>
          </a:xfrm>
          <a:prstGeom prst="rect">
            <a:avLst/>
          </a:prstGeom>
        </p:spPr>
        <p:txBody>
          <a:bodyPr anchor="t" rtlCol="false" tIns="0" lIns="0" bIns="0" rIns="0">
            <a:spAutoFit/>
          </a:bodyPr>
          <a:lstStyle/>
          <a:p>
            <a:pPr algn="just">
              <a:lnSpc>
                <a:spcPts val="8424"/>
              </a:lnSpc>
            </a:pPr>
            <a:r>
              <a:rPr lang="en-US" sz="7200">
                <a:solidFill>
                  <a:srgbClr val="FFFFFF"/>
                </a:solidFill>
                <a:latin typeface="Nunito Sans Heavy"/>
              </a:rPr>
              <a:t>04.</a:t>
            </a:r>
          </a:p>
        </p:txBody>
      </p:sp>
      <p:sp>
        <p:nvSpPr>
          <p:cNvPr name="TextBox 26" id="26"/>
          <p:cNvSpPr txBox="true"/>
          <p:nvPr/>
        </p:nvSpPr>
        <p:spPr>
          <a:xfrm rot="0">
            <a:off x="12843300" y="4221270"/>
            <a:ext cx="3577631" cy="469392"/>
          </a:xfrm>
          <a:prstGeom prst="rect">
            <a:avLst/>
          </a:prstGeom>
        </p:spPr>
        <p:txBody>
          <a:bodyPr anchor="t" rtlCol="false" tIns="0" lIns="0" bIns="0" rIns="0">
            <a:spAutoFit/>
          </a:bodyPr>
          <a:lstStyle/>
          <a:p>
            <a:pPr>
              <a:lnSpc>
                <a:spcPts val="3744"/>
              </a:lnSpc>
            </a:pPr>
            <a:r>
              <a:rPr lang="en-US" sz="3200">
                <a:solidFill>
                  <a:srgbClr val="FFFFFF"/>
                </a:solidFill>
                <a:latin typeface="Nunito Sans Bold"/>
              </a:rPr>
              <a:t>EDA</a:t>
            </a:r>
          </a:p>
        </p:txBody>
      </p:sp>
      <p:sp>
        <p:nvSpPr>
          <p:cNvPr name="TextBox 27" id="27"/>
          <p:cNvSpPr txBox="true"/>
          <p:nvPr/>
        </p:nvSpPr>
        <p:spPr>
          <a:xfrm rot="0">
            <a:off x="12748050" y="3285608"/>
            <a:ext cx="3042068" cy="1075182"/>
          </a:xfrm>
          <a:prstGeom prst="rect">
            <a:avLst/>
          </a:prstGeom>
        </p:spPr>
        <p:txBody>
          <a:bodyPr anchor="t" rtlCol="false" tIns="0" lIns="0" bIns="0" rIns="0">
            <a:spAutoFit/>
          </a:bodyPr>
          <a:lstStyle/>
          <a:p>
            <a:pPr algn="just">
              <a:lnSpc>
                <a:spcPts val="8424"/>
              </a:lnSpc>
            </a:pPr>
            <a:r>
              <a:rPr lang="en-US" sz="7200">
                <a:solidFill>
                  <a:srgbClr val="FFFFFF"/>
                </a:solidFill>
                <a:latin typeface="Nunito Sans Heavy"/>
              </a:rPr>
              <a:t>03.</a:t>
            </a:r>
          </a:p>
        </p:txBody>
      </p:sp>
      <p:sp>
        <p:nvSpPr>
          <p:cNvPr name="TextBox 28" id="28"/>
          <p:cNvSpPr txBox="true"/>
          <p:nvPr/>
        </p:nvSpPr>
        <p:spPr>
          <a:xfrm rot="0">
            <a:off x="7540625" y="4221270"/>
            <a:ext cx="3890415" cy="469392"/>
          </a:xfrm>
          <a:prstGeom prst="rect">
            <a:avLst/>
          </a:prstGeom>
        </p:spPr>
        <p:txBody>
          <a:bodyPr anchor="t" rtlCol="false" tIns="0" lIns="0" bIns="0" rIns="0">
            <a:spAutoFit/>
          </a:bodyPr>
          <a:lstStyle/>
          <a:p>
            <a:pPr>
              <a:lnSpc>
                <a:spcPts val="3744"/>
              </a:lnSpc>
            </a:pPr>
            <a:r>
              <a:rPr lang="en-US" sz="3200">
                <a:solidFill>
                  <a:srgbClr val="FFFFFF"/>
                </a:solidFill>
                <a:latin typeface="Nunito Sans Bold"/>
              </a:rPr>
              <a:t>Dataset Description</a:t>
            </a:r>
          </a:p>
        </p:txBody>
      </p:sp>
      <p:sp>
        <p:nvSpPr>
          <p:cNvPr name="TextBox 29" id="29"/>
          <p:cNvSpPr txBox="true"/>
          <p:nvPr/>
        </p:nvSpPr>
        <p:spPr>
          <a:xfrm rot="0">
            <a:off x="7540625" y="3285608"/>
            <a:ext cx="2922596" cy="1075182"/>
          </a:xfrm>
          <a:prstGeom prst="rect">
            <a:avLst/>
          </a:prstGeom>
        </p:spPr>
        <p:txBody>
          <a:bodyPr anchor="t" rtlCol="false" tIns="0" lIns="0" bIns="0" rIns="0">
            <a:spAutoFit/>
          </a:bodyPr>
          <a:lstStyle/>
          <a:p>
            <a:pPr algn="just">
              <a:lnSpc>
                <a:spcPts val="8424"/>
              </a:lnSpc>
            </a:pPr>
            <a:r>
              <a:rPr lang="en-US" sz="7200">
                <a:solidFill>
                  <a:srgbClr val="FFFFFF"/>
                </a:solidFill>
                <a:latin typeface="Nunito Sans Heavy"/>
              </a:rPr>
              <a:t>02.</a:t>
            </a:r>
          </a:p>
        </p:txBody>
      </p:sp>
      <p:sp>
        <p:nvSpPr>
          <p:cNvPr name="TextBox 30" id="30"/>
          <p:cNvSpPr txBox="true"/>
          <p:nvPr/>
        </p:nvSpPr>
        <p:spPr>
          <a:xfrm rot="0">
            <a:off x="12748050" y="6410219"/>
            <a:ext cx="3577631" cy="469392"/>
          </a:xfrm>
          <a:prstGeom prst="rect">
            <a:avLst/>
          </a:prstGeom>
        </p:spPr>
        <p:txBody>
          <a:bodyPr anchor="t" rtlCol="false" tIns="0" lIns="0" bIns="0" rIns="0">
            <a:spAutoFit/>
          </a:bodyPr>
          <a:lstStyle/>
          <a:p>
            <a:pPr>
              <a:lnSpc>
                <a:spcPts val="3744"/>
              </a:lnSpc>
            </a:pPr>
            <a:r>
              <a:rPr lang="en-US" sz="3200">
                <a:solidFill>
                  <a:srgbClr val="FFFFFF"/>
                </a:solidFill>
                <a:latin typeface="Nunito Sans Bold"/>
              </a:rPr>
              <a:t>Conclusion</a:t>
            </a:r>
          </a:p>
        </p:txBody>
      </p:sp>
      <p:sp>
        <p:nvSpPr>
          <p:cNvPr name="TextBox 31" id="31"/>
          <p:cNvSpPr txBox="true"/>
          <p:nvPr/>
        </p:nvSpPr>
        <p:spPr>
          <a:xfrm rot="0">
            <a:off x="12748050" y="5484082"/>
            <a:ext cx="3042068" cy="1075182"/>
          </a:xfrm>
          <a:prstGeom prst="rect">
            <a:avLst/>
          </a:prstGeom>
        </p:spPr>
        <p:txBody>
          <a:bodyPr anchor="t" rtlCol="false" tIns="0" lIns="0" bIns="0" rIns="0">
            <a:spAutoFit/>
          </a:bodyPr>
          <a:lstStyle/>
          <a:p>
            <a:pPr algn="just">
              <a:lnSpc>
                <a:spcPts val="8424"/>
              </a:lnSpc>
            </a:pPr>
            <a:r>
              <a:rPr lang="en-US" sz="7200">
                <a:solidFill>
                  <a:srgbClr val="FFFFFF"/>
                </a:solidFill>
                <a:latin typeface="Nunito Sans Heavy"/>
              </a:rPr>
              <a:t>06.</a:t>
            </a:r>
          </a:p>
        </p:txBody>
      </p:sp>
      <p:sp>
        <p:nvSpPr>
          <p:cNvPr name="TextBox 32" id="32"/>
          <p:cNvSpPr txBox="true"/>
          <p:nvPr/>
        </p:nvSpPr>
        <p:spPr>
          <a:xfrm rot="0">
            <a:off x="5967209" y="2235200"/>
            <a:ext cx="6353582" cy="457200"/>
          </a:xfrm>
          <a:prstGeom prst="rect">
            <a:avLst/>
          </a:prstGeom>
        </p:spPr>
        <p:txBody>
          <a:bodyPr anchor="t" rtlCol="false" tIns="0" lIns="0" bIns="0" rIns="0">
            <a:spAutoFit/>
          </a:bodyPr>
          <a:lstStyle/>
          <a:p>
            <a:pPr algn="ctr">
              <a:lnSpc>
                <a:spcPts val="3419"/>
              </a:lnSpc>
            </a:pPr>
            <a:r>
              <a:rPr lang="en-US" sz="3600">
                <a:solidFill>
                  <a:srgbClr val="487307"/>
                </a:solidFill>
                <a:latin typeface="Nunito Sans Bold"/>
              </a:rPr>
              <a:t>Content List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3701" t="-34825" r="-6997" b="0"/>
            </a:stretch>
          </a:blipFill>
        </p:spPr>
      </p:sp>
      <p:grpSp>
        <p:nvGrpSpPr>
          <p:cNvPr name="Group 3" id="3"/>
          <p:cNvGrpSpPr/>
          <p:nvPr/>
        </p:nvGrpSpPr>
        <p:grpSpPr>
          <a:xfrm rot="0">
            <a:off x="1028700" y="1009250"/>
            <a:ext cx="16230600" cy="8470665"/>
            <a:chOff x="0" y="0"/>
            <a:chExt cx="6862939" cy="3581732"/>
          </a:xfrm>
        </p:grpSpPr>
        <p:sp>
          <p:nvSpPr>
            <p:cNvPr name="Freeform 4" id="4"/>
            <p:cNvSpPr/>
            <p:nvPr/>
          </p:nvSpPr>
          <p:spPr>
            <a:xfrm flipH="false" flipV="false" rot="0">
              <a:off x="0" y="0"/>
              <a:ext cx="6862939" cy="3581732"/>
            </a:xfrm>
            <a:custGeom>
              <a:avLst/>
              <a:gdLst/>
              <a:ahLst/>
              <a:cxnLst/>
              <a:rect r="r" b="b" t="t" l="l"/>
              <a:pathLst>
                <a:path h="3581732" w="6862939">
                  <a:moveTo>
                    <a:pt x="6738479" y="3581732"/>
                  </a:moveTo>
                  <a:lnTo>
                    <a:pt x="124460" y="3581732"/>
                  </a:lnTo>
                  <a:cubicBezTo>
                    <a:pt x="55880" y="3581732"/>
                    <a:pt x="0" y="3525852"/>
                    <a:pt x="0" y="3457272"/>
                  </a:cubicBezTo>
                  <a:lnTo>
                    <a:pt x="0" y="124460"/>
                  </a:lnTo>
                  <a:cubicBezTo>
                    <a:pt x="0" y="55880"/>
                    <a:pt x="55880" y="0"/>
                    <a:pt x="124460" y="0"/>
                  </a:cubicBezTo>
                  <a:lnTo>
                    <a:pt x="6738479" y="0"/>
                  </a:lnTo>
                  <a:cubicBezTo>
                    <a:pt x="6807059" y="0"/>
                    <a:pt x="6862939" y="55880"/>
                    <a:pt x="6862939" y="124460"/>
                  </a:cubicBezTo>
                  <a:lnTo>
                    <a:pt x="6862939" y="3457272"/>
                  </a:lnTo>
                  <a:cubicBezTo>
                    <a:pt x="6862939" y="3525852"/>
                    <a:pt x="6807059" y="3581732"/>
                    <a:pt x="6738479" y="3581732"/>
                  </a:cubicBezTo>
                  <a:close/>
                </a:path>
              </a:pathLst>
            </a:custGeom>
            <a:solidFill>
              <a:srgbClr val="FFFFFF"/>
            </a:solidFill>
          </p:spPr>
        </p:sp>
      </p:grpSp>
      <p:grpSp>
        <p:nvGrpSpPr>
          <p:cNvPr name="Group 5" id="5"/>
          <p:cNvGrpSpPr/>
          <p:nvPr/>
        </p:nvGrpSpPr>
        <p:grpSpPr>
          <a:xfrm rot="0">
            <a:off x="2267824" y="1989747"/>
            <a:ext cx="5164506" cy="5164506"/>
            <a:chOff x="0" y="0"/>
            <a:chExt cx="6350000" cy="6350000"/>
          </a:xfrm>
        </p:grpSpPr>
        <p:sp>
          <p:nvSpPr>
            <p:cNvPr name="Freeform 6" id="6"/>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3"/>
              <a:stretch>
                <a:fillRect l="-38820" t="0" r="-11303" b="0"/>
              </a:stretch>
            </a:blipFill>
          </p:spPr>
        </p:sp>
      </p:grpSp>
      <p:grpSp>
        <p:nvGrpSpPr>
          <p:cNvPr name="Group 7" id="7"/>
          <p:cNvGrpSpPr/>
          <p:nvPr/>
        </p:nvGrpSpPr>
        <p:grpSpPr>
          <a:xfrm rot="0">
            <a:off x="14864140" y="7821003"/>
            <a:ext cx="1459066" cy="1459066"/>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9F05"/>
            </a:solidFill>
          </p:spPr>
        </p:sp>
      </p:grpSp>
      <p:sp>
        <p:nvSpPr>
          <p:cNvPr name="TextBox 9" id="9"/>
          <p:cNvSpPr txBox="true"/>
          <p:nvPr/>
        </p:nvSpPr>
        <p:spPr>
          <a:xfrm rot="0">
            <a:off x="8273771" y="1615844"/>
            <a:ext cx="8966479" cy="822325"/>
          </a:xfrm>
          <a:prstGeom prst="rect">
            <a:avLst/>
          </a:prstGeom>
        </p:spPr>
        <p:txBody>
          <a:bodyPr anchor="t" rtlCol="false" tIns="0" lIns="0" bIns="0" rIns="0">
            <a:spAutoFit/>
          </a:bodyPr>
          <a:lstStyle/>
          <a:p>
            <a:pPr>
              <a:lnSpc>
                <a:spcPts val="6079"/>
              </a:lnSpc>
            </a:pPr>
            <a:r>
              <a:rPr lang="en-US" sz="6399">
                <a:solidFill>
                  <a:srgbClr val="141414"/>
                </a:solidFill>
                <a:latin typeface="Nunito Sans Heavy"/>
              </a:rPr>
              <a:t>Problem statement</a:t>
            </a:r>
          </a:p>
        </p:txBody>
      </p:sp>
      <p:sp>
        <p:nvSpPr>
          <p:cNvPr name="TextBox 10" id="10"/>
          <p:cNvSpPr txBox="true"/>
          <p:nvPr/>
        </p:nvSpPr>
        <p:spPr>
          <a:xfrm rot="0">
            <a:off x="8292821" y="2552468"/>
            <a:ext cx="6353582" cy="457200"/>
          </a:xfrm>
          <a:prstGeom prst="rect">
            <a:avLst/>
          </a:prstGeom>
        </p:spPr>
        <p:txBody>
          <a:bodyPr anchor="t" rtlCol="false" tIns="0" lIns="0" bIns="0" rIns="0">
            <a:spAutoFit/>
          </a:bodyPr>
          <a:lstStyle/>
          <a:p>
            <a:pPr>
              <a:lnSpc>
                <a:spcPts val="3419"/>
              </a:lnSpc>
            </a:pPr>
            <a:r>
              <a:rPr lang="en-US" sz="3600">
                <a:solidFill>
                  <a:srgbClr val="487307"/>
                </a:solidFill>
                <a:latin typeface="Nunito Sans Bold"/>
              </a:rPr>
              <a:t>Introduction</a:t>
            </a:r>
          </a:p>
        </p:txBody>
      </p:sp>
      <p:sp>
        <p:nvSpPr>
          <p:cNvPr name="TextBox 11" id="11"/>
          <p:cNvSpPr txBox="true"/>
          <p:nvPr/>
        </p:nvSpPr>
        <p:spPr>
          <a:xfrm rot="0">
            <a:off x="8009825" y="3419243"/>
            <a:ext cx="8966479" cy="4553712"/>
          </a:xfrm>
          <a:prstGeom prst="rect">
            <a:avLst/>
          </a:prstGeom>
        </p:spPr>
        <p:txBody>
          <a:bodyPr anchor="t" rtlCol="false" tIns="0" lIns="0" bIns="0" rIns="0">
            <a:spAutoFit/>
          </a:bodyPr>
          <a:lstStyle/>
          <a:p>
            <a:pPr>
              <a:lnSpc>
                <a:spcPts val="3624"/>
              </a:lnSpc>
            </a:pPr>
            <a:r>
              <a:rPr lang="en-US" sz="2400">
                <a:solidFill>
                  <a:srgbClr val="141414"/>
                </a:solidFill>
                <a:latin typeface="Source Sans Pro"/>
              </a:rPr>
              <a:t>The objective of this internship project is to perform an in-depth examination of Indian agriculture, emphasizing data categorized by district and year. With a dataset offering intricate details on crop types, cultivation areas, production volumes, and yields spanning multiple districts and years, the aim is to utilize Power BI for crafting interactive visual representations. These visualizations aim to unveil underlying trends, patterns, and discrepancies in agricultural methodologies, empowering stakeholders to make well-informed choices for promoting sustainable farming practices and optimizing resource distribution.</a:t>
            </a:r>
          </a:p>
        </p:txBody>
      </p:sp>
      <p:sp>
        <p:nvSpPr>
          <p:cNvPr name="AutoShape 12" id="12"/>
          <p:cNvSpPr/>
          <p:nvPr/>
        </p:nvSpPr>
        <p:spPr>
          <a:xfrm>
            <a:off x="15593673" y="8264782"/>
            <a:ext cx="0" cy="571508"/>
          </a:xfrm>
          <a:prstGeom prst="line">
            <a:avLst/>
          </a:prstGeom>
          <a:ln cap="rnd" w="76200">
            <a:solidFill>
              <a:srgbClr val="FFFFFF"/>
            </a:solidFill>
            <a:prstDash val="solid"/>
            <a:headEnd type="none" len="sm" w="sm"/>
            <a:tailEnd type="arrow" len="sm" w="med"/>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80637" y="-1558448"/>
            <a:ext cx="7133784" cy="8442348"/>
          </a:xfrm>
          <a:custGeom>
            <a:avLst/>
            <a:gdLst/>
            <a:ahLst/>
            <a:cxnLst/>
            <a:rect r="r" b="b" t="t" l="l"/>
            <a:pathLst>
              <a:path h="8442348" w="7133784">
                <a:moveTo>
                  <a:pt x="0" y="0"/>
                </a:moveTo>
                <a:lnTo>
                  <a:pt x="7133785" y="0"/>
                </a:lnTo>
                <a:lnTo>
                  <a:pt x="7133785" y="8442348"/>
                </a:lnTo>
                <a:lnTo>
                  <a:pt x="0" y="8442348"/>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69938" y="3354041"/>
            <a:ext cx="9463870" cy="9463870"/>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9F05"/>
            </a:solidFill>
          </p:spPr>
        </p:sp>
      </p:grpSp>
      <p:sp>
        <p:nvSpPr>
          <p:cNvPr name="Freeform 5" id="5"/>
          <p:cNvSpPr/>
          <p:nvPr/>
        </p:nvSpPr>
        <p:spPr>
          <a:xfrm flipH="false" flipV="false" rot="0">
            <a:off x="1123950" y="1418921"/>
            <a:ext cx="6531650" cy="10326719"/>
          </a:xfrm>
          <a:custGeom>
            <a:avLst/>
            <a:gdLst/>
            <a:ahLst/>
            <a:cxnLst/>
            <a:rect r="r" b="b" t="t" l="l"/>
            <a:pathLst>
              <a:path h="10326719" w="6531650">
                <a:moveTo>
                  <a:pt x="0" y="0"/>
                </a:moveTo>
                <a:lnTo>
                  <a:pt x="6531650" y="0"/>
                </a:lnTo>
                <a:lnTo>
                  <a:pt x="6531650" y="10326719"/>
                </a:lnTo>
                <a:lnTo>
                  <a:pt x="0" y="10326719"/>
                </a:lnTo>
                <a:lnTo>
                  <a:pt x="0" y="0"/>
                </a:lnTo>
                <a:close/>
              </a:path>
            </a:pathLst>
          </a:custGeom>
          <a:blipFill>
            <a:blip r:embed="rId4"/>
            <a:stretch>
              <a:fillRect l="0" t="0" r="0" b="0"/>
            </a:stretch>
          </a:blipFill>
        </p:spPr>
      </p:sp>
      <p:sp>
        <p:nvSpPr>
          <p:cNvPr name="Freeform 6" id="6"/>
          <p:cNvSpPr/>
          <p:nvPr/>
        </p:nvSpPr>
        <p:spPr>
          <a:xfrm flipH="false" flipV="false" rot="0">
            <a:off x="11528331" y="4362041"/>
            <a:ext cx="6553482" cy="6060638"/>
          </a:xfrm>
          <a:custGeom>
            <a:avLst/>
            <a:gdLst/>
            <a:ahLst/>
            <a:cxnLst/>
            <a:rect r="r" b="b" t="t" l="l"/>
            <a:pathLst>
              <a:path h="6060638" w="6553482">
                <a:moveTo>
                  <a:pt x="0" y="0"/>
                </a:moveTo>
                <a:lnTo>
                  <a:pt x="6553482" y="0"/>
                </a:lnTo>
                <a:lnTo>
                  <a:pt x="6553482" y="6060638"/>
                </a:lnTo>
                <a:lnTo>
                  <a:pt x="0" y="6060638"/>
                </a:lnTo>
                <a:lnTo>
                  <a:pt x="0" y="0"/>
                </a:lnTo>
                <a:close/>
              </a:path>
            </a:pathLst>
          </a:custGeom>
          <a:blipFill>
            <a:blip r:embed="rId5"/>
            <a:stretch>
              <a:fillRect l="0" t="0" r="-105189" b="0"/>
            </a:stretch>
          </a:blipFill>
        </p:spPr>
      </p:sp>
      <p:sp>
        <p:nvSpPr>
          <p:cNvPr name="TextBox 7" id="7"/>
          <p:cNvSpPr txBox="true"/>
          <p:nvPr/>
        </p:nvSpPr>
        <p:spPr>
          <a:xfrm rot="0">
            <a:off x="9144000" y="690411"/>
            <a:ext cx="6707783" cy="1035050"/>
          </a:xfrm>
          <a:prstGeom prst="rect">
            <a:avLst/>
          </a:prstGeom>
        </p:spPr>
        <p:txBody>
          <a:bodyPr anchor="t" rtlCol="false" tIns="0" lIns="0" bIns="0" rIns="0">
            <a:spAutoFit/>
          </a:bodyPr>
          <a:lstStyle/>
          <a:p>
            <a:pPr>
              <a:lnSpc>
                <a:spcPts val="7600"/>
              </a:lnSpc>
            </a:pPr>
            <a:r>
              <a:rPr lang="en-US" sz="8000">
                <a:solidFill>
                  <a:srgbClr val="141414"/>
                </a:solidFill>
                <a:latin typeface="Nunito Sans Heavy"/>
              </a:rPr>
              <a:t>Dataset</a:t>
            </a:r>
          </a:p>
        </p:txBody>
      </p:sp>
      <p:sp>
        <p:nvSpPr>
          <p:cNvPr name="TextBox 8" id="8"/>
          <p:cNvSpPr txBox="true"/>
          <p:nvPr/>
        </p:nvSpPr>
        <p:spPr>
          <a:xfrm rot="0">
            <a:off x="9144000" y="1715936"/>
            <a:ext cx="6353582" cy="457200"/>
          </a:xfrm>
          <a:prstGeom prst="rect">
            <a:avLst/>
          </a:prstGeom>
        </p:spPr>
        <p:txBody>
          <a:bodyPr anchor="t" rtlCol="false" tIns="0" lIns="0" bIns="0" rIns="0">
            <a:spAutoFit/>
          </a:bodyPr>
          <a:lstStyle/>
          <a:p>
            <a:pPr>
              <a:lnSpc>
                <a:spcPts val="3419"/>
              </a:lnSpc>
            </a:pPr>
            <a:r>
              <a:rPr lang="en-US" sz="3600">
                <a:solidFill>
                  <a:srgbClr val="487307"/>
                </a:solidFill>
                <a:latin typeface="Nunito Sans Bold"/>
              </a:rPr>
              <a:t>Description</a:t>
            </a:r>
          </a:p>
        </p:txBody>
      </p:sp>
      <p:sp>
        <p:nvSpPr>
          <p:cNvPr name="TextBox 9" id="9"/>
          <p:cNvSpPr txBox="true"/>
          <p:nvPr/>
        </p:nvSpPr>
        <p:spPr>
          <a:xfrm rot="0">
            <a:off x="8724122" y="2787710"/>
            <a:ext cx="8743823" cy="1810512"/>
          </a:xfrm>
          <a:prstGeom prst="rect">
            <a:avLst/>
          </a:prstGeom>
        </p:spPr>
        <p:txBody>
          <a:bodyPr anchor="t" rtlCol="false" tIns="0" lIns="0" bIns="0" rIns="0">
            <a:spAutoFit/>
          </a:bodyPr>
          <a:lstStyle/>
          <a:p>
            <a:pPr>
              <a:lnSpc>
                <a:spcPts val="3624"/>
              </a:lnSpc>
            </a:pPr>
            <a:r>
              <a:rPr lang="en-US" sz="2400">
                <a:solidFill>
                  <a:srgbClr val="141414"/>
                </a:solidFill>
                <a:latin typeface="Source Sans Pro"/>
              </a:rPr>
              <a:t>The dataset encompasses a wide range of agricultural variables, including crop areas, production quantities, and yields for different crops such as rice, wheat, sorghum, millets, pulses, oilseeds, sugarcane, and more.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52724" y="-1744942"/>
            <a:ext cx="7133784" cy="8442348"/>
          </a:xfrm>
          <a:custGeom>
            <a:avLst/>
            <a:gdLst/>
            <a:ahLst/>
            <a:cxnLst/>
            <a:rect r="r" b="b" t="t" l="l"/>
            <a:pathLst>
              <a:path h="8442348" w="7133784">
                <a:moveTo>
                  <a:pt x="0" y="0"/>
                </a:moveTo>
                <a:lnTo>
                  <a:pt x="7133784" y="0"/>
                </a:lnTo>
                <a:lnTo>
                  <a:pt x="7133784" y="8442348"/>
                </a:lnTo>
                <a:lnTo>
                  <a:pt x="0" y="8442348"/>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97699" y="345375"/>
            <a:ext cx="5493477" cy="5244646"/>
            <a:chOff x="0" y="0"/>
            <a:chExt cx="6651274" cy="6350000"/>
          </a:xfrm>
        </p:grpSpPr>
        <p:sp>
          <p:nvSpPr>
            <p:cNvPr name="Freeform 4" id="4"/>
            <p:cNvSpPr/>
            <p:nvPr/>
          </p:nvSpPr>
          <p:spPr>
            <a:xfrm flipH="false" flipV="false" rot="0">
              <a:off x="0" y="0"/>
              <a:ext cx="6651274" cy="6351270"/>
            </a:xfrm>
            <a:custGeom>
              <a:avLst/>
              <a:gdLst/>
              <a:ahLst/>
              <a:cxnLst/>
              <a:rect r="r" b="b" t="t" l="l"/>
              <a:pathLst>
                <a:path h="6351270" w="6651274">
                  <a:moveTo>
                    <a:pt x="0" y="5955030"/>
                  </a:moveTo>
                  <a:lnTo>
                    <a:pt x="0" y="394970"/>
                  </a:lnTo>
                  <a:cubicBezTo>
                    <a:pt x="0" y="176530"/>
                    <a:pt x="184905" y="0"/>
                    <a:pt x="413709" y="0"/>
                  </a:cubicBezTo>
                  <a:lnTo>
                    <a:pt x="6238895" y="0"/>
                  </a:lnTo>
                  <a:cubicBezTo>
                    <a:pt x="6466368" y="0"/>
                    <a:pt x="6651274" y="176530"/>
                    <a:pt x="6651274" y="394970"/>
                  </a:cubicBezTo>
                  <a:lnTo>
                    <a:pt x="6651274" y="5956300"/>
                  </a:lnTo>
                  <a:cubicBezTo>
                    <a:pt x="6651274" y="6174740"/>
                    <a:pt x="6466368" y="6351270"/>
                    <a:pt x="6237565" y="6351270"/>
                  </a:cubicBezTo>
                  <a:lnTo>
                    <a:pt x="413709" y="6351270"/>
                  </a:lnTo>
                  <a:cubicBezTo>
                    <a:pt x="184905" y="6350000"/>
                    <a:pt x="0" y="6173470"/>
                    <a:pt x="0" y="5955030"/>
                  </a:cubicBezTo>
                  <a:close/>
                </a:path>
              </a:pathLst>
            </a:custGeom>
            <a:blipFill>
              <a:blip r:embed="rId4"/>
              <a:stretch>
                <a:fillRect l="-2048" t="0" r="-2048" b="0"/>
              </a:stretch>
            </a:blipFill>
          </p:spPr>
        </p:sp>
      </p:grpSp>
      <p:sp>
        <p:nvSpPr>
          <p:cNvPr name="AutoShape 5" id="5"/>
          <p:cNvSpPr/>
          <p:nvPr/>
        </p:nvSpPr>
        <p:spPr>
          <a:xfrm rot="0">
            <a:off x="10164282" y="6596734"/>
            <a:ext cx="7095018" cy="0"/>
          </a:xfrm>
          <a:prstGeom prst="line">
            <a:avLst/>
          </a:prstGeom>
          <a:ln cap="rnd" w="47625">
            <a:solidFill>
              <a:srgbClr val="000000">
                <a:alpha val="4706"/>
              </a:srgbClr>
            </a:solidFill>
            <a:prstDash val="solid"/>
            <a:headEnd type="none" len="sm" w="sm"/>
            <a:tailEnd type="none" len="sm" w="sm"/>
          </a:ln>
        </p:spPr>
      </p:sp>
      <p:grpSp>
        <p:nvGrpSpPr>
          <p:cNvPr name="Group 6" id="6"/>
          <p:cNvGrpSpPr/>
          <p:nvPr/>
        </p:nvGrpSpPr>
        <p:grpSpPr>
          <a:xfrm rot="0">
            <a:off x="16828934" y="8743960"/>
            <a:ext cx="1459066" cy="1459066"/>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9F05"/>
            </a:solidFill>
          </p:spPr>
        </p:sp>
      </p:grpSp>
      <p:sp>
        <p:nvSpPr>
          <p:cNvPr name="AutoShape 8" id="8"/>
          <p:cNvSpPr/>
          <p:nvPr/>
        </p:nvSpPr>
        <p:spPr>
          <a:xfrm>
            <a:off x="17558467" y="9187739"/>
            <a:ext cx="0" cy="571508"/>
          </a:xfrm>
          <a:prstGeom prst="line">
            <a:avLst/>
          </a:prstGeom>
          <a:ln cap="rnd" w="76200">
            <a:solidFill>
              <a:srgbClr val="FFFFFF"/>
            </a:solidFill>
            <a:prstDash val="solid"/>
            <a:headEnd type="none" len="sm" w="sm"/>
            <a:tailEnd type="arrow" len="sm" w="med"/>
          </a:ln>
        </p:spPr>
      </p:sp>
      <p:sp>
        <p:nvSpPr>
          <p:cNvPr name="Freeform 9" id="9"/>
          <p:cNvSpPr/>
          <p:nvPr/>
        </p:nvSpPr>
        <p:spPr>
          <a:xfrm flipH="false" flipV="false" rot="0">
            <a:off x="10468125" y="587792"/>
            <a:ext cx="7520701" cy="2234417"/>
          </a:xfrm>
          <a:custGeom>
            <a:avLst/>
            <a:gdLst/>
            <a:ahLst/>
            <a:cxnLst/>
            <a:rect r="r" b="b" t="t" l="l"/>
            <a:pathLst>
              <a:path h="2234417" w="7520701">
                <a:moveTo>
                  <a:pt x="0" y="0"/>
                </a:moveTo>
                <a:lnTo>
                  <a:pt x="7520701" y="0"/>
                </a:lnTo>
                <a:lnTo>
                  <a:pt x="7520701" y="2234417"/>
                </a:lnTo>
                <a:lnTo>
                  <a:pt x="0" y="2234417"/>
                </a:lnTo>
                <a:lnTo>
                  <a:pt x="0" y="0"/>
                </a:lnTo>
                <a:close/>
              </a:path>
            </a:pathLst>
          </a:custGeom>
          <a:blipFill>
            <a:blip r:embed="rId5"/>
            <a:stretch>
              <a:fillRect l="0" t="0" r="-3736" b="0"/>
            </a:stretch>
          </a:blipFill>
        </p:spPr>
      </p:sp>
      <p:grpSp>
        <p:nvGrpSpPr>
          <p:cNvPr name="Group 10" id="10"/>
          <p:cNvGrpSpPr/>
          <p:nvPr/>
        </p:nvGrpSpPr>
        <p:grpSpPr>
          <a:xfrm rot="0">
            <a:off x="297699" y="5945217"/>
            <a:ext cx="5493477" cy="4257810"/>
            <a:chOff x="0" y="0"/>
            <a:chExt cx="8192846" cy="6350000"/>
          </a:xfrm>
        </p:grpSpPr>
        <p:sp>
          <p:nvSpPr>
            <p:cNvPr name="Freeform 11" id="11"/>
            <p:cNvSpPr/>
            <p:nvPr/>
          </p:nvSpPr>
          <p:spPr>
            <a:xfrm flipH="false" flipV="false" rot="0">
              <a:off x="0" y="0"/>
              <a:ext cx="8192846" cy="6351270"/>
            </a:xfrm>
            <a:custGeom>
              <a:avLst/>
              <a:gdLst/>
              <a:ahLst/>
              <a:cxnLst/>
              <a:rect r="r" b="b" t="t" l="l"/>
              <a:pathLst>
                <a:path h="6351270" w="8192846">
                  <a:moveTo>
                    <a:pt x="0" y="5955030"/>
                  </a:moveTo>
                  <a:lnTo>
                    <a:pt x="0" y="394970"/>
                  </a:lnTo>
                  <a:cubicBezTo>
                    <a:pt x="0" y="176530"/>
                    <a:pt x="227761" y="0"/>
                    <a:pt x="509595" y="0"/>
                  </a:cubicBezTo>
                  <a:lnTo>
                    <a:pt x="7684890" y="0"/>
                  </a:lnTo>
                  <a:cubicBezTo>
                    <a:pt x="7965085" y="0"/>
                    <a:pt x="8192846" y="176530"/>
                    <a:pt x="8192846" y="394970"/>
                  </a:cubicBezTo>
                  <a:lnTo>
                    <a:pt x="8192846" y="5956300"/>
                  </a:lnTo>
                  <a:cubicBezTo>
                    <a:pt x="8192846" y="6174740"/>
                    <a:pt x="7965085" y="6351270"/>
                    <a:pt x="7683251" y="6351270"/>
                  </a:cubicBezTo>
                  <a:lnTo>
                    <a:pt x="509595" y="6351270"/>
                  </a:lnTo>
                  <a:cubicBezTo>
                    <a:pt x="227761" y="6350000"/>
                    <a:pt x="0" y="6173470"/>
                    <a:pt x="0" y="5955030"/>
                  </a:cubicBezTo>
                  <a:close/>
                </a:path>
              </a:pathLst>
            </a:custGeom>
            <a:blipFill>
              <a:blip r:embed="rId6"/>
              <a:stretch>
                <a:fillRect l="0" t="-3477" r="-120898" b="-3477"/>
              </a:stretch>
            </a:blipFill>
          </p:spPr>
        </p:sp>
      </p:grpSp>
      <p:sp>
        <p:nvSpPr>
          <p:cNvPr name="Freeform 12" id="12"/>
          <p:cNvSpPr/>
          <p:nvPr/>
        </p:nvSpPr>
        <p:spPr>
          <a:xfrm flipH="false" flipV="false" rot="0">
            <a:off x="6666158" y="2967698"/>
            <a:ext cx="11322668" cy="7079274"/>
          </a:xfrm>
          <a:custGeom>
            <a:avLst/>
            <a:gdLst/>
            <a:ahLst/>
            <a:cxnLst/>
            <a:rect r="r" b="b" t="t" l="l"/>
            <a:pathLst>
              <a:path h="7079274" w="11322668">
                <a:moveTo>
                  <a:pt x="0" y="0"/>
                </a:moveTo>
                <a:lnTo>
                  <a:pt x="11322668" y="0"/>
                </a:lnTo>
                <a:lnTo>
                  <a:pt x="11322668" y="7079275"/>
                </a:lnTo>
                <a:lnTo>
                  <a:pt x="0" y="7079275"/>
                </a:lnTo>
                <a:lnTo>
                  <a:pt x="0" y="0"/>
                </a:lnTo>
                <a:close/>
              </a:path>
            </a:pathLst>
          </a:custGeom>
          <a:blipFill>
            <a:blip r:embed="rId7"/>
            <a:stretch>
              <a:fillRect l="0" t="0" r="0" b="0"/>
            </a:stretch>
          </a:blipFill>
        </p:spPr>
      </p:sp>
      <p:sp>
        <p:nvSpPr>
          <p:cNvPr name="TextBox 13" id="13"/>
          <p:cNvSpPr txBox="true"/>
          <p:nvPr/>
        </p:nvSpPr>
        <p:spPr>
          <a:xfrm rot="0">
            <a:off x="7251375" y="384768"/>
            <a:ext cx="7095018" cy="1035051"/>
          </a:xfrm>
          <a:prstGeom prst="rect">
            <a:avLst/>
          </a:prstGeom>
        </p:spPr>
        <p:txBody>
          <a:bodyPr anchor="t" rtlCol="false" tIns="0" lIns="0" bIns="0" rIns="0">
            <a:spAutoFit/>
          </a:bodyPr>
          <a:lstStyle/>
          <a:p>
            <a:pPr>
              <a:lnSpc>
                <a:spcPts val="7600"/>
              </a:lnSpc>
            </a:pPr>
            <a:r>
              <a:rPr lang="en-US" sz="8000">
                <a:solidFill>
                  <a:srgbClr val="141414"/>
                </a:solidFill>
                <a:latin typeface="Nunito Sans Bold"/>
              </a:rPr>
              <a:t>EDA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83647" y="4886016"/>
            <a:ext cx="7133784" cy="8442348"/>
          </a:xfrm>
          <a:custGeom>
            <a:avLst/>
            <a:gdLst/>
            <a:ahLst/>
            <a:cxnLst/>
            <a:rect r="r" b="b" t="t" l="l"/>
            <a:pathLst>
              <a:path h="8442348" w="7133784">
                <a:moveTo>
                  <a:pt x="0" y="0"/>
                </a:moveTo>
                <a:lnTo>
                  <a:pt x="7133784" y="0"/>
                </a:lnTo>
                <a:lnTo>
                  <a:pt x="7133784" y="8442349"/>
                </a:lnTo>
                <a:lnTo>
                  <a:pt x="0" y="8442349"/>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83245" y="5324678"/>
            <a:ext cx="14497566" cy="4685905"/>
            <a:chOff x="0" y="0"/>
            <a:chExt cx="19646054" cy="6350000"/>
          </a:xfrm>
        </p:grpSpPr>
        <p:sp>
          <p:nvSpPr>
            <p:cNvPr name="Freeform 4" id="4"/>
            <p:cNvSpPr/>
            <p:nvPr/>
          </p:nvSpPr>
          <p:spPr>
            <a:xfrm flipH="false" flipV="false" rot="0">
              <a:off x="0" y="0"/>
              <a:ext cx="19643843" cy="6350000"/>
            </a:xfrm>
            <a:custGeom>
              <a:avLst/>
              <a:gdLst/>
              <a:ahLst/>
              <a:cxnLst/>
              <a:rect r="r" b="b" t="t" l="l"/>
              <a:pathLst>
                <a:path h="6350000" w="19643843">
                  <a:moveTo>
                    <a:pt x="0" y="5824220"/>
                  </a:moveTo>
                  <a:lnTo>
                    <a:pt x="0" y="525780"/>
                  </a:lnTo>
                  <a:cubicBezTo>
                    <a:pt x="0" y="234950"/>
                    <a:pt x="408878" y="0"/>
                    <a:pt x="915004" y="0"/>
                  </a:cubicBezTo>
                  <a:lnTo>
                    <a:pt x="18728840" y="0"/>
                  </a:lnTo>
                  <a:cubicBezTo>
                    <a:pt x="19234965" y="0"/>
                    <a:pt x="19643843" y="234950"/>
                    <a:pt x="19643843" y="525780"/>
                  </a:cubicBezTo>
                  <a:lnTo>
                    <a:pt x="19643843" y="5822950"/>
                  </a:lnTo>
                  <a:cubicBezTo>
                    <a:pt x="19643843" y="6113780"/>
                    <a:pt x="19234965" y="6348730"/>
                    <a:pt x="18728840" y="6348730"/>
                  </a:cubicBezTo>
                  <a:lnTo>
                    <a:pt x="915004" y="6348730"/>
                  </a:lnTo>
                  <a:cubicBezTo>
                    <a:pt x="411089" y="6350000"/>
                    <a:pt x="0" y="6115050"/>
                    <a:pt x="0" y="5824220"/>
                  </a:cubicBezTo>
                  <a:close/>
                </a:path>
              </a:pathLst>
            </a:custGeom>
            <a:blipFill>
              <a:blip r:embed="rId4"/>
              <a:stretch>
                <a:fillRect l="0" t="-1305" r="0" b="-1305"/>
              </a:stretch>
            </a:blipFill>
          </p:spPr>
        </p:sp>
      </p:grpSp>
      <p:grpSp>
        <p:nvGrpSpPr>
          <p:cNvPr name="Group 5" id="5"/>
          <p:cNvGrpSpPr/>
          <p:nvPr/>
        </p:nvGrpSpPr>
        <p:grpSpPr>
          <a:xfrm rot="0">
            <a:off x="16828934" y="8827934"/>
            <a:ext cx="1459066" cy="1459066"/>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9F05"/>
            </a:solidFill>
          </p:spPr>
        </p:sp>
      </p:grpSp>
      <p:sp>
        <p:nvSpPr>
          <p:cNvPr name="AutoShape 7" id="7"/>
          <p:cNvSpPr/>
          <p:nvPr/>
        </p:nvSpPr>
        <p:spPr>
          <a:xfrm>
            <a:off x="17558467" y="9271713"/>
            <a:ext cx="0" cy="571508"/>
          </a:xfrm>
          <a:prstGeom prst="line">
            <a:avLst/>
          </a:prstGeom>
          <a:ln cap="rnd" w="76200">
            <a:solidFill>
              <a:srgbClr val="FFFFFF"/>
            </a:solidFill>
            <a:prstDash val="solid"/>
            <a:headEnd type="none" len="sm" w="sm"/>
            <a:tailEnd type="arrow" len="sm" w="med"/>
          </a:ln>
        </p:spPr>
      </p:sp>
      <p:grpSp>
        <p:nvGrpSpPr>
          <p:cNvPr name="Group 8" id="8"/>
          <p:cNvGrpSpPr/>
          <p:nvPr/>
        </p:nvGrpSpPr>
        <p:grpSpPr>
          <a:xfrm rot="0">
            <a:off x="188943" y="-199885"/>
            <a:ext cx="2688486" cy="1412282"/>
            <a:chOff x="0" y="0"/>
            <a:chExt cx="1631579" cy="857081"/>
          </a:xfrm>
        </p:grpSpPr>
        <p:sp>
          <p:nvSpPr>
            <p:cNvPr name="Freeform 9" id="9"/>
            <p:cNvSpPr/>
            <p:nvPr/>
          </p:nvSpPr>
          <p:spPr>
            <a:xfrm flipH="false" flipV="false" rot="0">
              <a:off x="0" y="0"/>
              <a:ext cx="1631579" cy="857081"/>
            </a:xfrm>
            <a:custGeom>
              <a:avLst/>
              <a:gdLst/>
              <a:ahLst/>
              <a:cxnLst/>
              <a:rect r="r" b="b" t="t" l="l"/>
              <a:pathLst>
                <a:path h="857081" w="1631579">
                  <a:moveTo>
                    <a:pt x="1507119" y="857081"/>
                  </a:moveTo>
                  <a:lnTo>
                    <a:pt x="124460" y="857081"/>
                  </a:lnTo>
                  <a:cubicBezTo>
                    <a:pt x="55880" y="857081"/>
                    <a:pt x="0" y="801201"/>
                    <a:pt x="0" y="732621"/>
                  </a:cubicBezTo>
                  <a:lnTo>
                    <a:pt x="0" y="124460"/>
                  </a:lnTo>
                  <a:cubicBezTo>
                    <a:pt x="0" y="55880"/>
                    <a:pt x="55880" y="0"/>
                    <a:pt x="124460" y="0"/>
                  </a:cubicBezTo>
                  <a:lnTo>
                    <a:pt x="1507119" y="0"/>
                  </a:lnTo>
                  <a:cubicBezTo>
                    <a:pt x="1575699" y="0"/>
                    <a:pt x="1631579" y="55880"/>
                    <a:pt x="1631579" y="124460"/>
                  </a:cubicBezTo>
                  <a:lnTo>
                    <a:pt x="1631579" y="732621"/>
                  </a:lnTo>
                  <a:cubicBezTo>
                    <a:pt x="1631579" y="801201"/>
                    <a:pt x="1575699" y="857081"/>
                    <a:pt x="1507119" y="857081"/>
                  </a:cubicBezTo>
                  <a:close/>
                </a:path>
              </a:pathLst>
            </a:custGeom>
            <a:solidFill>
              <a:srgbClr val="487307"/>
            </a:solidFill>
          </p:spPr>
        </p:sp>
      </p:grpSp>
      <p:grpSp>
        <p:nvGrpSpPr>
          <p:cNvPr name="Group 10" id="10"/>
          <p:cNvGrpSpPr/>
          <p:nvPr/>
        </p:nvGrpSpPr>
        <p:grpSpPr>
          <a:xfrm rot="0">
            <a:off x="3790434" y="457595"/>
            <a:ext cx="14497566" cy="4685905"/>
            <a:chOff x="0" y="0"/>
            <a:chExt cx="19646054" cy="6350000"/>
          </a:xfrm>
        </p:grpSpPr>
        <p:sp>
          <p:nvSpPr>
            <p:cNvPr name="Freeform 11" id="11"/>
            <p:cNvSpPr/>
            <p:nvPr/>
          </p:nvSpPr>
          <p:spPr>
            <a:xfrm flipH="false" flipV="false" rot="0">
              <a:off x="0" y="0"/>
              <a:ext cx="19643843" cy="6350000"/>
            </a:xfrm>
            <a:custGeom>
              <a:avLst/>
              <a:gdLst/>
              <a:ahLst/>
              <a:cxnLst/>
              <a:rect r="r" b="b" t="t" l="l"/>
              <a:pathLst>
                <a:path h="6350000" w="19643843">
                  <a:moveTo>
                    <a:pt x="0" y="5824220"/>
                  </a:moveTo>
                  <a:lnTo>
                    <a:pt x="0" y="525780"/>
                  </a:lnTo>
                  <a:cubicBezTo>
                    <a:pt x="0" y="234950"/>
                    <a:pt x="408878" y="0"/>
                    <a:pt x="915004" y="0"/>
                  </a:cubicBezTo>
                  <a:lnTo>
                    <a:pt x="18728840" y="0"/>
                  </a:lnTo>
                  <a:cubicBezTo>
                    <a:pt x="19234965" y="0"/>
                    <a:pt x="19643843" y="234950"/>
                    <a:pt x="19643843" y="525780"/>
                  </a:cubicBezTo>
                  <a:lnTo>
                    <a:pt x="19643843" y="5822950"/>
                  </a:lnTo>
                  <a:cubicBezTo>
                    <a:pt x="19643843" y="6113780"/>
                    <a:pt x="19234965" y="6348730"/>
                    <a:pt x="18728840" y="6348730"/>
                  </a:cubicBezTo>
                  <a:lnTo>
                    <a:pt x="915004" y="6348730"/>
                  </a:lnTo>
                  <a:cubicBezTo>
                    <a:pt x="411089" y="6350000"/>
                    <a:pt x="0" y="6115050"/>
                    <a:pt x="0" y="5824220"/>
                  </a:cubicBezTo>
                  <a:close/>
                </a:path>
              </a:pathLst>
            </a:custGeom>
            <a:blipFill>
              <a:blip r:embed="rId5"/>
              <a:stretch>
                <a:fillRect l="-185" t="0" r="-185" b="0"/>
              </a:stretch>
            </a:blipFill>
          </p:spPr>
        </p:sp>
      </p:grpSp>
      <p:sp>
        <p:nvSpPr>
          <p:cNvPr name="TextBox 12" id="12"/>
          <p:cNvSpPr txBox="true"/>
          <p:nvPr/>
        </p:nvSpPr>
        <p:spPr>
          <a:xfrm rot="0">
            <a:off x="383245" y="180975"/>
            <a:ext cx="3050517" cy="1035050"/>
          </a:xfrm>
          <a:prstGeom prst="rect">
            <a:avLst/>
          </a:prstGeom>
        </p:spPr>
        <p:txBody>
          <a:bodyPr anchor="t" rtlCol="false" tIns="0" lIns="0" bIns="0" rIns="0">
            <a:spAutoFit/>
          </a:bodyPr>
          <a:lstStyle/>
          <a:p>
            <a:pPr>
              <a:lnSpc>
                <a:spcPts val="7600"/>
              </a:lnSpc>
            </a:pPr>
            <a:r>
              <a:rPr lang="en-US" sz="8000">
                <a:solidFill>
                  <a:srgbClr val="FFFFFF"/>
                </a:solidFill>
                <a:latin typeface="Nunito Sans Heavy"/>
              </a:rPr>
              <a:t>EDA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83647" y="4886016"/>
            <a:ext cx="7133784" cy="8442348"/>
          </a:xfrm>
          <a:custGeom>
            <a:avLst/>
            <a:gdLst/>
            <a:ahLst/>
            <a:cxnLst/>
            <a:rect r="r" b="b" t="t" l="l"/>
            <a:pathLst>
              <a:path h="8442348" w="7133784">
                <a:moveTo>
                  <a:pt x="0" y="0"/>
                </a:moveTo>
                <a:lnTo>
                  <a:pt x="7133784" y="0"/>
                </a:lnTo>
                <a:lnTo>
                  <a:pt x="7133784" y="8442349"/>
                </a:lnTo>
                <a:lnTo>
                  <a:pt x="0" y="8442349"/>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4120" y="8528767"/>
            <a:ext cx="1459066" cy="1459066"/>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9F05"/>
            </a:solidFill>
          </p:spPr>
        </p:sp>
      </p:grpSp>
      <p:sp>
        <p:nvSpPr>
          <p:cNvPr name="AutoShape 5" id="5"/>
          <p:cNvSpPr/>
          <p:nvPr/>
        </p:nvSpPr>
        <p:spPr>
          <a:xfrm>
            <a:off x="803653" y="8972546"/>
            <a:ext cx="0" cy="571508"/>
          </a:xfrm>
          <a:prstGeom prst="line">
            <a:avLst/>
          </a:prstGeom>
          <a:ln cap="rnd" w="76200">
            <a:solidFill>
              <a:srgbClr val="FFFFFF"/>
            </a:solidFill>
            <a:prstDash val="solid"/>
            <a:headEnd type="none" len="sm" w="sm"/>
            <a:tailEnd type="arrow" len="sm" w="med"/>
          </a:ln>
        </p:spPr>
      </p:sp>
      <p:grpSp>
        <p:nvGrpSpPr>
          <p:cNvPr name="Group 6" id="6"/>
          <p:cNvGrpSpPr/>
          <p:nvPr/>
        </p:nvGrpSpPr>
        <p:grpSpPr>
          <a:xfrm rot="0">
            <a:off x="188943" y="-199885"/>
            <a:ext cx="2688486" cy="1412282"/>
            <a:chOff x="0" y="0"/>
            <a:chExt cx="1631579" cy="857081"/>
          </a:xfrm>
        </p:grpSpPr>
        <p:sp>
          <p:nvSpPr>
            <p:cNvPr name="Freeform 7" id="7"/>
            <p:cNvSpPr/>
            <p:nvPr/>
          </p:nvSpPr>
          <p:spPr>
            <a:xfrm flipH="false" flipV="false" rot="0">
              <a:off x="0" y="0"/>
              <a:ext cx="1631579" cy="857081"/>
            </a:xfrm>
            <a:custGeom>
              <a:avLst/>
              <a:gdLst/>
              <a:ahLst/>
              <a:cxnLst/>
              <a:rect r="r" b="b" t="t" l="l"/>
              <a:pathLst>
                <a:path h="857081" w="1631579">
                  <a:moveTo>
                    <a:pt x="1507119" y="857081"/>
                  </a:moveTo>
                  <a:lnTo>
                    <a:pt x="124460" y="857081"/>
                  </a:lnTo>
                  <a:cubicBezTo>
                    <a:pt x="55880" y="857081"/>
                    <a:pt x="0" y="801201"/>
                    <a:pt x="0" y="732621"/>
                  </a:cubicBezTo>
                  <a:lnTo>
                    <a:pt x="0" y="124460"/>
                  </a:lnTo>
                  <a:cubicBezTo>
                    <a:pt x="0" y="55880"/>
                    <a:pt x="55880" y="0"/>
                    <a:pt x="124460" y="0"/>
                  </a:cubicBezTo>
                  <a:lnTo>
                    <a:pt x="1507119" y="0"/>
                  </a:lnTo>
                  <a:cubicBezTo>
                    <a:pt x="1575699" y="0"/>
                    <a:pt x="1631579" y="55880"/>
                    <a:pt x="1631579" y="124460"/>
                  </a:cubicBezTo>
                  <a:lnTo>
                    <a:pt x="1631579" y="732621"/>
                  </a:lnTo>
                  <a:cubicBezTo>
                    <a:pt x="1631579" y="801201"/>
                    <a:pt x="1575699" y="857081"/>
                    <a:pt x="1507119" y="857081"/>
                  </a:cubicBezTo>
                  <a:close/>
                </a:path>
              </a:pathLst>
            </a:custGeom>
            <a:solidFill>
              <a:srgbClr val="487307"/>
            </a:solidFill>
          </p:spPr>
        </p:sp>
      </p:grpSp>
      <p:grpSp>
        <p:nvGrpSpPr>
          <p:cNvPr name="Group 8" id="8"/>
          <p:cNvGrpSpPr/>
          <p:nvPr/>
        </p:nvGrpSpPr>
        <p:grpSpPr>
          <a:xfrm rot="0">
            <a:off x="3790434" y="457595"/>
            <a:ext cx="14497566" cy="9385626"/>
            <a:chOff x="0" y="0"/>
            <a:chExt cx="19646054" cy="12718722"/>
          </a:xfrm>
        </p:grpSpPr>
        <p:sp>
          <p:nvSpPr>
            <p:cNvPr name="Freeform 9" id="9"/>
            <p:cNvSpPr/>
            <p:nvPr/>
          </p:nvSpPr>
          <p:spPr>
            <a:xfrm flipH="false" flipV="false" rot="0">
              <a:off x="0" y="0"/>
              <a:ext cx="19643843" cy="12718722"/>
            </a:xfrm>
            <a:custGeom>
              <a:avLst/>
              <a:gdLst/>
              <a:ahLst/>
              <a:cxnLst/>
              <a:rect r="r" b="b" t="t" l="l"/>
              <a:pathLst>
                <a:path h="12718722" w="19643843">
                  <a:moveTo>
                    <a:pt x="0" y="11665612"/>
                  </a:moveTo>
                  <a:lnTo>
                    <a:pt x="0" y="1053110"/>
                  </a:lnTo>
                  <a:cubicBezTo>
                    <a:pt x="0" y="470593"/>
                    <a:pt x="408878" y="0"/>
                    <a:pt x="915004" y="0"/>
                  </a:cubicBezTo>
                  <a:lnTo>
                    <a:pt x="18728840" y="0"/>
                  </a:lnTo>
                  <a:cubicBezTo>
                    <a:pt x="19234965" y="0"/>
                    <a:pt x="19643843" y="470593"/>
                    <a:pt x="19643843" y="1053110"/>
                  </a:cubicBezTo>
                  <a:lnTo>
                    <a:pt x="19643843" y="11663069"/>
                  </a:lnTo>
                  <a:cubicBezTo>
                    <a:pt x="19643843" y="12245586"/>
                    <a:pt x="19234965" y="12716180"/>
                    <a:pt x="18728840" y="12716180"/>
                  </a:cubicBezTo>
                  <a:lnTo>
                    <a:pt x="915004" y="12716180"/>
                  </a:lnTo>
                  <a:cubicBezTo>
                    <a:pt x="411089" y="12718722"/>
                    <a:pt x="0" y="12248130"/>
                    <a:pt x="0" y="11665612"/>
                  </a:cubicBezTo>
                  <a:close/>
                </a:path>
              </a:pathLst>
            </a:custGeom>
            <a:blipFill>
              <a:blip r:embed="rId4"/>
              <a:stretch>
                <a:fillRect l="-68" t="0" r="-68" b="0"/>
              </a:stretch>
            </a:blipFill>
          </p:spPr>
        </p:sp>
      </p:grpSp>
      <p:sp>
        <p:nvSpPr>
          <p:cNvPr name="TextBox 10" id="10"/>
          <p:cNvSpPr txBox="true"/>
          <p:nvPr/>
        </p:nvSpPr>
        <p:spPr>
          <a:xfrm rot="0">
            <a:off x="383245" y="180975"/>
            <a:ext cx="3050517" cy="1035050"/>
          </a:xfrm>
          <a:prstGeom prst="rect">
            <a:avLst/>
          </a:prstGeom>
        </p:spPr>
        <p:txBody>
          <a:bodyPr anchor="t" rtlCol="false" tIns="0" lIns="0" bIns="0" rIns="0">
            <a:spAutoFit/>
          </a:bodyPr>
          <a:lstStyle/>
          <a:p>
            <a:pPr>
              <a:lnSpc>
                <a:spcPts val="7600"/>
              </a:lnSpc>
            </a:pPr>
            <a:r>
              <a:rPr lang="en-US" sz="8000">
                <a:solidFill>
                  <a:srgbClr val="FFFFFF"/>
                </a:solidFill>
                <a:latin typeface="Nunito Sans Heavy"/>
              </a:rPr>
              <a:t>EDA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83647" y="4886016"/>
            <a:ext cx="7133784" cy="8442348"/>
          </a:xfrm>
          <a:custGeom>
            <a:avLst/>
            <a:gdLst/>
            <a:ahLst/>
            <a:cxnLst/>
            <a:rect r="r" b="b" t="t" l="l"/>
            <a:pathLst>
              <a:path h="8442348" w="7133784">
                <a:moveTo>
                  <a:pt x="0" y="0"/>
                </a:moveTo>
                <a:lnTo>
                  <a:pt x="7133784" y="0"/>
                </a:lnTo>
                <a:lnTo>
                  <a:pt x="7133784" y="8442349"/>
                </a:lnTo>
                <a:lnTo>
                  <a:pt x="0" y="8442349"/>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4120" y="8528767"/>
            <a:ext cx="1459066" cy="1459066"/>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9F05"/>
            </a:solidFill>
          </p:spPr>
        </p:sp>
      </p:grpSp>
      <p:sp>
        <p:nvSpPr>
          <p:cNvPr name="AutoShape 5" id="5"/>
          <p:cNvSpPr/>
          <p:nvPr/>
        </p:nvSpPr>
        <p:spPr>
          <a:xfrm>
            <a:off x="803653" y="8972546"/>
            <a:ext cx="0" cy="571508"/>
          </a:xfrm>
          <a:prstGeom prst="line">
            <a:avLst/>
          </a:prstGeom>
          <a:ln cap="rnd" w="76200">
            <a:solidFill>
              <a:srgbClr val="FFFFFF"/>
            </a:solidFill>
            <a:prstDash val="solid"/>
            <a:headEnd type="none" len="sm" w="sm"/>
            <a:tailEnd type="arrow" len="sm" w="med"/>
          </a:ln>
        </p:spPr>
      </p:sp>
      <p:grpSp>
        <p:nvGrpSpPr>
          <p:cNvPr name="Group 6" id="6"/>
          <p:cNvGrpSpPr/>
          <p:nvPr/>
        </p:nvGrpSpPr>
        <p:grpSpPr>
          <a:xfrm rot="0">
            <a:off x="188943" y="-199885"/>
            <a:ext cx="2688486" cy="1412282"/>
            <a:chOff x="0" y="0"/>
            <a:chExt cx="1631579" cy="857081"/>
          </a:xfrm>
        </p:grpSpPr>
        <p:sp>
          <p:nvSpPr>
            <p:cNvPr name="Freeform 7" id="7"/>
            <p:cNvSpPr/>
            <p:nvPr/>
          </p:nvSpPr>
          <p:spPr>
            <a:xfrm flipH="false" flipV="false" rot="0">
              <a:off x="0" y="0"/>
              <a:ext cx="1631579" cy="857081"/>
            </a:xfrm>
            <a:custGeom>
              <a:avLst/>
              <a:gdLst/>
              <a:ahLst/>
              <a:cxnLst/>
              <a:rect r="r" b="b" t="t" l="l"/>
              <a:pathLst>
                <a:path h="857081" w="1631579">
                  <a:moveTo>
                    <a:pt x="1507119" y="857081"/>
                  </a:moveTo>
                  <a:lnTo>
                    <a:pt x="124460" y="857081"/>
                  </a:lnTo>
                  <a:cubicBezTo>
                    <a:pt x="55880" y="857081"/>
                    <a:pt x="0" y="801201"/>
                    <a:pt x="0" y="732621"/>
                  </a:cubicBezTo>
                  <a:lnTo>
                    <a:pt x="0" y="124460"/>
                  </a:lnTo>
                  <a:cubicBezTo>
                    <a:pt x="0" y="55880"/>
                    <a:pt x="55880" y="0"/>
                    <a:pt x="124460" y="0"/>
                  </a:cubicBezTo>
                  <a:lnTo>
                    <a:pt x="1507119" y="0"/>
                  </a:lnTo>
                  <a:cubicBezTo>
                    <a:pt x="1575699" y="0"/>
                    <a:pt x="1631579" y="55880"/>
                    <a:pt x="1631579" y="124460"/>
                  </a:cubicBezTo>
                  <a:lnTo>
                    <a:pt x="1631579" y="732621"/>
                  </a:lnTo>
                  <a:cubicBezTo>
                    <a:pt x="1631579" y="801201"/>
                    <a:pt x="1575699" y="857081"/>
                    <a:pt x="1507119" y="857081"/>
                  </a:cubicBezTo>
                  <a:close/>
                </a:path>
              </a:pathLst>
            </a:custGeom>
            <a:solidFill>
              <a:srgbClr val="487307"/>
            </a:solidFill>
          </p:spPr>
        </p:sp>
      </p:grpSp>
      <p:grpSp>
        <p:nvGrpSpPr>
          <p:cNvPr name="Group 8" id="8"/>
          <p:cNvGrpSpPr/>
          <p:nvPr/>
        </p:nvGrpSpPr>
        <p:grpSpPr>
          <a:xfrm rot="0">
            <a:off x="3790434" y="457595"/>
            <a:ext cx="14497566" cy="9385626"/>
            <a:chOff x="0" y="0"/>
            <a:chExt cx="19646054" cy="12718722"/>
          </a:xfrm>
        </p:grpSpPr>
        <p:sp>
          <p:nvSpPr>
            <p:cNvPr name="Freeform 9" id="9"/>
            <p:cNvSpPr/>
            <p:nvPr/>
          </p:nvSpPr>
          <p:spPr>
            <a:xfrm flipH="false" flipV="false" rot="0">
              <a:off x="0" y="0"/>
              <a:ext cx="19643843" cy="12718722"/>
            </a:xfrm>
            <a:custGeom>
              <a:avLst/>
              <a:gdLst/>
              <a:ahLst/>
              <a:cxnLst/>
              <a:rect r="r" b="b" t="t" l="l"/>
              <a:pathLst>
                <a:path h="12718722" w="19643843">
                  <a:moveTo>
                    <a:pt x="0" y="11665612"/>
                  </a:moveTo>
                  <a:lnTo>
                    <a:pt x="0" y="1053110"/>
                  </a:lnTo>
                  <a:cubicBezTo>
                    <a:pt x="0" y="470593"/>
                    <a:pt x="408878" y="0"/>
                    <a:pt x="915004" y="0"/>
                  </a:cubicBezTo>
                  <a:lnTo>
                    <a:pt x="18728840" y="0"/>
                  </a:lnTo>
                  <a:cubicBezTo>
                    <a:pt x="19234965" y="0"/>
                    <a:pt x="19643843" y="470593"/>
                    <a:pt x="19643843" y="1053110"/>
                  </a:cubicBezTo>
                  <a:lnTo>
                    <a:pt x="19643843" y="11663069"/>
                  </a:lnTo>
                  <a:cubicBezTo>
                    <a:pt x="19643843" y="12245586"/>
                    <a:pt x="19234965" y="12716180"/>
                    <a:pt x="18728840" y="12716180"/>
                  </a:cubicBezTo>
                  <a:lnTo>
                    <a:pt x="915004" y="12716180"/>
                  </a:lnTo>
                  <a:cubicBezTo>
                    <a:pt x="411089" y="12718722"/>
                    <a:pt x="0" y="12248130"/>
                    <a:pt x="0" y="11665612"/>
                  </a:cubicBezTo>
                  <a:close/>
                </a:path>
              </a:pathLst>
            </a:custGeom>
            <a:blipFill>
              <a:blip r:embed="rId4"/>
              <a:stretch>
                <a:fillRect l="-105" t="0" r="-105" b="0"/>
              </a:stretch>
            </a:blipFill>
          </p:spPr>
        </p:sp>
      </p:grpSp>
      <p:sp>
        <p:nvSpPr>
          <p:cNvPr name="TextBox 10" id="10"/>
          <p:cNvSpPr txBox="true"/>
          <p:nvPr/>
        </p:nvSpPr>
        <p:spPr>
          <a:xfrm rot="0">
            <a:off x="383245" y="180975"/>
            <a:ext cx="3050517" cy="1035050"/>
          </a:xfrm>
          <a:prstGeom prst="rect">
            <a:avLst/>
          </a:prstGeom>
        </p:spPr>
        <p:txBody>
          <a:bodyPr anchor="t" rtlCol="false" tIns="0" lIns="0" bIns="0" rIns="0">
            <a:spAutoFit/>
          </a:bodyPr>
          <a:lstStyle/>
          <a:p>
            <a:pPr>
              <a:lnSpc>
                <a:spcPts val="7600"/>
              </a:lnSpc>
            </a:pPr>
            <a:r>
              <a:rPr lang="en-US" sz="8000">
                <a:solidFill>
                  <a:srgbClr val="FFFFFF"/>
                </a:solidFill>
                <a:latin typeface="Nunito Sans Heavy"/>
              </a:rPr>
              <a:t>EDA</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83647" y="4886016"/>
            <a:ext cx="7133784" cy="8442348"/>
          </a:xfrm>
          <a:custGeom>
            <a:avLst/>
            <a:gdLst/>
            <a:ahLst/>
            <a:cxnLst/>
            <a:rect r="r" b="b" t="t" l="l"/>
            <a:pathLst>
              <a:path h="8442348" w="7133784">
                <a:moveTo>
                  <a:pt x="0" y="0"/>
                </a:moveTo>
                <a:lnTo>
                  <a:pt x="7133784" y="0"/>
                </a:lnTo>
                <a:lnTo>
                  <a:pt x="7133784" y="8442349"/>
                </a:lnTo>
                <a:lnTo>
                  <a:pt x="0" y="8442349"/>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83245" y="5324678"/>
            <a:ext cx="9695207" cy="4685905"/>
            <a:chOff x="0" y="0"/>
            <a:chExt cx="13138244" cy="6350000"/>
          </a:xfrm>
        </p:grpSpPr>
        <p:sp>
          <p:nvSpPr>
            <p:cNvPr name="Freeform 4" id="4"/>
            <p:cNvSpPr/>
            <p:nvPr/>
          </p:nvSpPr>
          <p:spPr>
            <a:xfrm flipH="false" flipV="false" rot="0">
              <a:off x="0" y="0"/>
              <a:ext cx="13136766" cy="6350000"/>
            </a:xfrm>
            <a:custGeom>
              <a:avLst/>
              <a:gdLst/>
              <a:ahLst/>
              <a:cxnLst/>
              <a:rect r="r" b="b" t="t" l="l"/>
              <a:pathLst>
                <a:path h="6350000" w="13136766">
                  <a:moveTo>
                    <a:pt x="0" y="5824220"/>
                  </a:moveTo>
                  <a:lnTo>
                    <a:pt x="0" y="525780"/>
                  </a:lnTo>
                  <a:cubicBezTo>
                    <a:pt x="0" y="234950"/>
                    <a:pt x="273436" y="0"/>
                    <a:pt x="611906" y="0"/>
                  </a:cubicBezTo>
                  <a:lnTo>
                    <a:pt x="12524860" y="0"/>
                  </a:lnTo>
                  <a:cubicBezTo>
                    <a:pt x="12863330" y="0"/>
                    <a:pt x="13136766" y="234950"/>
                    <a:pt x="13136766" y="525780"/>
                  </a:cubicBezTo>
                  <a:lnTo>
                    <a:pt x="13136766" y="5822950"/>
                  </a:lnTo>
                  <a:cubicBezTo>
                    <a:pt x="13136766" y="6113780"/>
                    <a:pt x="12863330" y="6348730"/>
                    <a:pt x="12524860" y="6348730"/>
                  </a:cubicBezTo>
                  <a:lnTo>
                    <a:pt x="611906" y="6348730"/>
                  </a:lnTo>
                  <a:cubicBezTo>
                    <a:pt x="274914" y="6350000"/>
                    <a:pt x="0" y="6115050"/>
                    <a:pt x="0" y="5824220"/>
                  </a:cubicBezTo>
                  <a:close/>
                </a:path>
              </a:pathLst>
            </a:custGeom>
            <a:blipFill>
              <a:blip r:embed="rId4"/>
              <a:stretch>
                <a:fillRect l="-1527" t="0" r="-1527" b="0"/>
              </a:stretch>
            </a:blipFill>
          </p:spPr>
        </p:sp>
      </p:grpSp>
      <p:grpSp>
        <p:nvGrpSpPr>
          <p:cNvPr name="Group 5" id="5"/>
          <p:cNvGrpSpPr/>
          <p:nvPr/>
        </p:nvGrpSpPr>
        <p:grpSpPr>
          <a:xfrm rot="0">
            <a:off x="16828934" y="8827934"/>
            <a:ext cx="1459066" cy="1459066"/>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29F05"/>
            </a:solidFill>
          </p:spPr>
        </p:sp>
      </p:grpSp>
      <p:sp>
        <p:nvSpPr>
          <p:cNvPr name="AutoShape 7" id="7"/>
          <p:cNvSpPr/>
          <p:nvPr/>
        </p:nvSpPr>
        <p:spPr>
          <a:xfrm>
            <a:off x="17558467" y="9271713"/>
            <a:ext cx="0" cy="571508"/>
          </a:xfrm>
          <a:prstGeom prst="line">
            <a:avLst/>
          </a:prstGeom>
          <a:ln cap="rnd" w="76200">
            <a:solidFill>
              <a:srgbClr val="FFFFFF"/>
            </a:solidFill>
            <a:prstDash val="solid"/>
            <a:headEnd type="none" len="sm" w="sm"/>
            <a:tailEnd type="arrow" len="sm" w="med"/>
          </a:ln>
        </p:spPr>
      </p:sp>
      <p:grpSp>
        <p:nvGrpSpPr>
          <p:cNvPr name="Group 8" id="8"/>
          <p:cNvGrpSpPr/>
          <p:nvPr/>
        </p:nvGrpSpPr>
        <p:grpSpPr>
          <a:xfrm rot="0">
            <a:off x="188943" y="-199885"/>
            <a:ext cx="2688486" cy="1412282"/>
            <a:chOff x="0" y="0"/>
            <a:chExt cx="1631579" cy="857081"/>
          </a:xfrm>
        </p:grpSpPr>
        <p:sp>
          <p:nvSpPr>
            <p:cNvPr name="Freeform 9" id="9"/>
            <p:cNvSpPr/>
            <p:nvPr/>
          </p:nvSpPr>
          <p:spPr>
            <a:xfrm flipH="false" flipV="false" rot="0">
              <a:off x="0" y="0"/>
              <a:ext cx="1631579" cy="857081"/>
            </a:xfrm>
            <a:custGeom>
              <a:avLst/>
              <a:gdLst/>
              <a:ahLst/>
              <a:cxnLst/>
              <a:rect r="r" b="b" t="t" l="l"/>
              <a:pathLst>
                <a:path h="857081" w="1631579">
                  <a:moveTo>
                    <a:pt x="1507119" y="857081"/>
                  </a:moveTo>
                  <a:lnTo>
                    <a:pt x="124460" y="857081"/>
                  </a:lnTo>
                  <a:cubicBezTo>
                    <a:pt x="55880" y="857081"/>
                    <a:pt x="0" y="801201"/>
                    <a:pt x="0" y="732621"/>
                  </a:cubicBezTo>
                  <a:lnTo>
                    <a:pt x="0" y="124460"/>
                  </a:lnTo>
                  <a:cubicBezTo>
                    <a:pt x="0" y="55880"/>
                    <a:pt x="55880" y="0"/>
                    <a:pt x="124460" y="0"/>
                  </a:cubicBezTo>
                  <a:lnTo>
                    <a:pt x="1507119" y="0"/>
                  </a:lnTo>
                  <a:cubicBezTo>
                    <a:pt x="1575699" y="0"/>
                    <a:pt x="1631579" y="55880"/>
                    <a:pt x="1631579" y="124460"/>
                  </a:cubicBezTo>
                  <a:lnTo>
                    <a:pt x="1631579" y="732621"/>
                  </a:lnTo>
                  <a:cubicBezTo>
                    <a:pt x="1631579" y="801201"/>
                    <a:pt x="1575699" y="857081"/>
                    <a:pt x="1507119" y="857081"/>
                  </a:cubicBezTo>
                  <a:close/>
                </a:path>
              </a:pathLst>
            </a:custGeom>
            <a:solidFill>
              <a:srgbClr val="487307"/>
            </a:solidFill>
          </p:spPr>
        </p:sp>
      </p:grpSp>
      <p:grpSp>
        <p:nvGrpSpPr>
          <p:cNvPr name="Group 10" id="10"/>
          <p:cNvGrpSpPr/>
          <p:nvPr/>
        </p:nvGrpSpPr>
        <p:grpSpPr>
          <a:xfrm rot="0">
            <a:off x="3790434" y="457595"/>
            <a:ext cx="14497566" cy="4685905"/>
            <a:chOff x="0" y="0"/>
            <a:chExt cx="19646054" cy="6350000"/>
          </a:xfrm>
        </p:grpSpPr>
        <p:sp>
          <p:nvSpPr>
            <p:cNvPr name="Freeform 11" id="11"/>
            <p:cNvSpPr/>
            <p:nvPr/>
          </p:nvSpPr>
          <p:spPr>
            <a:xfrm flipH="false" flipV="false" rot="0">
              <a:off x="0" y="0"/>
              <a:ext cx="19643843" cy="6350000"/>
            </a:xfrm>
            <a:custGeom>
              <a:avLst/>
              <a:gdLst/>
              <a:ahLst/>
              <a:cxnLst/>
              <a:rect r="r" b="b" t="t" l="l"/>
              <a:pathLst>
                <a:path h="6350000" w="19643843">
                  <a:moveTo>
                    <a:pt x="0" y="5824220"/>
                  </a:moveTo>
                  <a:lnTo>
                    <a:pt x="0" y="525780"/>
                  </a:lnTo>
                  <a:cubicBezTo>
                    <a:pt x="0" y="234950"/>
                    <a:pt x="408878" y="0"/>
                    <a:pt x="915004" y="0"/>
                  </a:cubicBezTo>
                  <a:lnTo>
                    <a:pt x="18728840" y="0"/>
                  </a:lnTo>
                  <a:cubicBezTo>
                    <a:pt x="19234965" y="0"/>
                    <a:pt x="19643843" y="234950"/>
                    <a:pt x="19643843" y="525780"/>
                  </a:cubicBezTo>
                  <a:lnTo>
                    <a:pt x="19643843" y="5822950"/>
                  </a:lnTo>
                  <a:cubicBezTo>
                    <a:pt x="19643843" y="6113780"/>
                    <a:pt x="19234965" y="6348730"/>
                    <a:pt x="18728840" y="6348730"/>
                  </a:cubicBezTo>
                  <a:lnTo>
                    <a:pt x="915004" y="6348730"/>
                  </a:lnTo>
                  <a:cubicBezTo>
                    <a:pt x="411089" y="6350000"/>
                    <a:pt x="0" y="6115050"/>
                    <a:pt x="0" y="5824220"/>
                  </a:cubicBezTo>
                  <a:close/>
                </a:path>
              </a:pathLst>
            </a:custGeom>
            <a:blipFill>
              <a:blip r:embed="rId5"/>
              <a:stretch>
                <a:fillRect l="-126" t="0" r="-126" b="0"/>
              </a:stretch>
            </a:blipFill>
          </p:spPr>
        </p:sp>
      </p:grpSp>
      <p:sp>
        <p:nvSpPr>
          <p:cNvPr name="TextBox 12" id="12"/>
          <p:cNvSpPr txBox="true"/>
          <p:nvPr/>
        </p:nvSpPr>
        <p:spPr>
          <a:xfrm rot="0">
            <a:off x="383245" y="180975"/>
            <a:ext cx="3050517" cy="1035050"/>
          </a:xfrm>
          <a:prstGeom prst="rect">
            <a:avLst/>
          </a:prstGeom>
        </p:spPr>
        <p:txBody>
          <a:bodyPr anchor="t" rtlCol="false" tIns="0" lIns="0" bIns="0" rIns="0">
            <a:spAutoFit/>
          </a:bodyPr>
          <a:lstStyle/>
          <a:p>
            <a:pPr>
              <a:lnSpc>
                <a:spcPts val="7600"/>
              </a:lnSpc>
            </a:pPr>
            <a:r>
              <a:rPr lang="en-US" sz="8000">
                <a:solidFill>
                  <a:srgbClr val="FFFFFF"/>
                </a:solidFill>
                <a:latin typeface="Nunito Sans Heavy"/>
              </a:rPr>
              <a:t>EDA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DAGA6tjaaPM</dc:identifier>
  <dcterms:modified xsi:type="dcterms:W3CDTF">2011-08-01T06:04:30Z</dcterms:modified>
  <cp:revision>1</cp:revision>
  <dc:title>Green Yellow Modern Farming Presentation 16:9</dc:title>
</cp:coreProperties>
</file>